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4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8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4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5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8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9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7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3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C656-CBFF-4640-AFC9-CC600B1C1345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A24B-5842-4456-80C3-1E180443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3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85413"/>
              </p:ext>
            </p:extLst>
          </p:nvPr>
        </p:nvGraphicFramePr>
        <p:xfrm>
          <a:off x="58187" y="282632"/>
          <a:ext cx="12070080" cy="6068288"/>
        </p:xfrm>
        <a:graphic>
          <a:graphicData uri="http://schemas.openxmlformats.org/drawingml/2006/table">
            <a:tbl>
              <a:tblPr/>
              <a:tblGrid>
                <a:gridCol w="2414016">
                  <a:extLst>
                    <a:ext uri="{9D8B030D-6E8A-4147-A177-3AD203B41FA5}">
                      <a16:colId xmlns:a16="http://schemas.microsoft.com/office/drawing/2014/main" val="1105045339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3960867837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3439870892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1509117151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2419249129"/>
                    </a:ext>
                  </a:extLst>
                </a:gridCol>
              </a:tblGrid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69874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23.06.2022 - 23.06.2022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631907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294686"/>
                  </a:ext>
                </a:extLst>
              </a:tr>
              <a:tr h="4165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13 062,79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724647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13 529,48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233227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40 249,16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812497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159,43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26906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67 000,86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76647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345616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29011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31928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77537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013050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23.06.2022 - 23.06.2022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55387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22990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5 755,38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49746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40 249,16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361924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159,43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09245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46 163,97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628688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706656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459297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23.06.2022 - 23.06.2022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61845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588260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7990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11493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207234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620328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</a:t>
                      </a:r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bg-BG" sz="9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23.06.2022 - 23.06.2022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653469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1480"/>
                  </a:ext>
                </a:extLst>
              </a:tr>
              <a:tr h="4165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13 062,79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979870"/>
                  </a:ext>
                </a:extLst>
              </a:tr>
              <a:tr h="163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5 374,10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56506"/>
                  </a:ext>
                </a:extLst>
              </a:tr>
              <a:tr h="1635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18 436,89 лв.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36077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559624"/>
                  </a:ext>
                </a:extLst>
              </a:tr>
              <a:tr h="163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649" marR="23649" marT="11824" marB="11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46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93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215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2022-06-23T12:11:48Z</dcterms:created>
  <dcterms:modified xsi:type="dcterms:W3CDTF">2022-06-23T12:14:18Z</dcterms:modified>
</cp:coreProperties>
</file>