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7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2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2DA2-312A-4731-9D98-76864C7F9F6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2D4F-A25C-44C4-A44B-D7DD40DB5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4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385902"/>
              </p:ext>
            </p:extLst>
          </p:nvPr>
        </p:nvGraphicFramePr>
        <p:xfrm>
          <a:off x="1524002" y="1122370"/>
          <a:ext cx="9257605" cy="4638543"/>
        </p:xfrm>
        <a:graphic>
          <a:graphicData uri="http://schemas.openxmlformats.org/drawingml/2006/table">
            <a:tbl>
              <a:tblPr/>
              <a:tblGrid>
                <a:gridCol w="1851521">
                  <a:extLst>
                    <a:ext uri="{9D8B030D-6E8A-4147-A177-3AD203B41FA5}">
                      <a16:colId xmlns:a16="http://schemas.microsoft.com/office/drawing/2014/main" val="367730381"/>
                    </a:ext>
                  </a:extLst>
                </a:gridCol>
                <a:gridCol w="1851521">
                  <a:extLst>
                    <a:ext uri="{9D8B030D-6E8A-4147-A177-3AD203B41FA5}">
                      <a16:colId xmlns:a16="http://schemas.microsoft.com/office/drawing/2014/main" val="3863790711"/>
                    </a:ext>
                  </a:extLst>
                </a:gridCol>
                <a:gridCol w="1851521">
                  <a:extLst>
                    <a:ext uri="{9D8B030D-6E8A-4147-A177-3AD203B41FA5}">
                      <a16:colId xmlns:a16="http://schemas.microsoft.com/office/drawing/2014/main" val="78260526"/>
                    </a:ext>
                  </a:extLst>
                </a:gridCol>
                <a:gridCol w="1851521">
                  <a:extLst>
                    <a:ext uri="{9D8B030D-6E8A-4147-A177-3AD203B41FA5}">
                      <a16:colId xmlns:a16="http://schemas.microsoft.com/office/drawing/2014/main" val="979729365"/>
                    </a:ext>
                  </a:extLst>
                </a:gridCol>
                <a:gridCol w="1851521">
                  <a:extLst>
                    <a:ext uri="{9D8B030D-6E8A-4147-A177-3AD203B41FA5}">
                      <a16:colId xmlns:a16="http://schemas.microsoft.com/office/drawing/2014/main" val="1826749862"/>
                    </a:ext>
                  </a:extLst>
                </a:gridCol>
              </a:tblGrid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84159"/>
                  </a:ext>
                </a:extLst>
              </a:tr>
              <a:tr h="2575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23.05.2022 - 23.05.2022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645673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929171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506636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73,92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97322"/>
                  </a:ext>
                </a:extLst>
              </a:tr>
              <a:tr h="2575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596 889,09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266094"/>
                  </a:ext>
                </a:extLst>
              </a:tr>
              <a:tr h="14660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597 163,01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234867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52878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63225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272396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3852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84437"/>
                  </a:ext>
                </a:extLst>
              </a:tr>
              <a:tr h="2575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23.05.2022 - 23.05.2022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01579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86020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73,92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3117"/>
                  </a:ext>
                </a:extLst>
              </a:tr>
              <a:tr h="2575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889,09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63184"/>
                  </a:ext>
                </a:extLst>
              </a:tr>
              <a:tr h="14660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963,01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192304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77105"/>
                  </a:ext>
                </a:extLst>
              </a:tr>
              <a:tr h="14660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154201"/>
                  </a:ext>
                </a:extLst>
              </a:tr>
              <a:tr h="14660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23.05.2022 - 23.05.2022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999865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8253"/>
                  </a:ext>
                </a:extLst>
              </a:tr>
              <a:tr h="14660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715582"/>
                  </a:ext>
                </a:extLst>
              </a:tr>
              <a:tr h="2575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596 000,00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883735"/>
                  </a:ext>
                </a:extLst>
              </a:tr>
              <a:tr h="14660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596 200,00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78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82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2022-05-23T13:20:51Z</dcterms:created>
  <dcterms:modified xsi:type="dcterms:W3CDTF">2022-05-23T13:22:06Z</dcterms:modified>
</cp:coreProperties>
</file>