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2DA2-312A-4731-9D98-76864C7F9F6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22D4F-A25C-44C4-A44B-D7DD40DB5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511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2DA2-312A-4731-9D98-76864C7F9F6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22D4F-A25C-44C4-A44B-D7DD40DB5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72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2DA2-312A-4731-9D98-76864C7F9F6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22D4F-A25C-44C4-A44B-D7DD40DB5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4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2DA2-312A-4731-9D98-76864C7F9F6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22D4F-A25C-44C4-A44B-D7DD40DB5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28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2DA2-312A-4731-9D98-76864C7F9F6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22D4F-A25C-44C4-A44B-D7DD40DB5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133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2DA2-312A-4731-9D98-76864C7F9F6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22D4F-A25C-44C4-A44B-D7DD40DB5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61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2DA2-312A-4731-9D98-76864C7F9F6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22D4F-A25C-44C4-A44B-D7DD40DB5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7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2DA2-312A-4731-9D98-76864C7F9F6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22D4F-A25C-44C4-A44B-D7DD40DB5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64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2DA2-312A-4731-9D98-76864C7F9F6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22D4F-A25C-44C4-A44B-D7DD40DB5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606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2DA2-312A-4731-9D98-76864C7F9F6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22D4F-A25C-44C4-A44B-D7DD40DB5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01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2DA2-312A-4731-9D98-76864C7F9F6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22D4F-A25C-44C4-A44B-D7DD40DB5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6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F2DA2-312A-4731-9D98-76864C7F9F6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22D4F-A25C-44C4-A44B-D7DD40DB5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54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385902"/>
              </p:ext>
            </p:extLst>
          </p:nvPr>
        </p:nvGraphicFramePr>
        <p:xfrm>
          <a:off x="1524002" y="1122370"/>
          <a:ext cx="9257605" cy="4638543"/>
        </p:xfrm>
        <a:graphic>
          <a:graphicData uri="http://schemas.openxmlformats.org/drawingml/2006/table">
            <a:tbl>
              <a:tblPr/>
              <a:tblGrid>
                <a:gridCol w="1851521">
                  <a:extLst>
                    <a:ext uri="{9D8B030D-6E8A-4147-A177-3AD203B41FA5}">
                      <a16:colId xmlns:a16="http://schemas.microsoft.com/office/drawing/2014/main" val="367730381"/>
                    </a:ext>
                  </a:extLst>
                </a:gridCol>
                <a:gridCol w="1851521">
                  <a:extLst>
                    <a:ext uri="{9D8B030D-6E8A-4147-A177-3AD203B41FA5}">
                      <a16:colId xmlns:a16="http://schemas.microsoft.com/office/drawing/2014/main" val="3863790711"/>
                    </a:ext>
                  </a:extLst>
                </a:gridCol>
                <a:gridCol w="1851521">
                  <a:extLst>
                    <a:ext uri="{9D8B030D-6E8A-4147-A177-3AD203B41FA5}">
                      <a16:colId xmlns:a16="http://schemas.microsoft.com/office/drawing/2014/main" val="78260526"/>
                    </a:ext>
                  </a:extLst>
                </a:gridCol>
                <a:gridCol w="1851521">
                  <a:extLst>
                    <a:ext uri="{9D8B030D-6E8A-4147-A177-3AD203B41FA5}">
                      <a16:colId xmlns:a16="http://schemas.microsoft.com/office/drawing/2014/main" val="979729365"/>
                    </a:ext>
                  </a:extLst>
                </a:gridCol>
                <a:gridCol w="1851521">
                  <a:extLst>
                    <a:ext uri="{9D8B030D-6E8A-4147-A177-3AD203B41FA5}">
                      <a16:colId xmlns:a16="http://schemas.microsoft.com/office/drawing/2014/main" val="1826749862"/>
                    </a:ext>
                  </a:extLst>
                </a:gridCol>
              </a:tblGrid>
              <a:tr h="14660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884159"/>
                  </a:ext>
                </a:extLst>
              </a:tr>
              <a:tr h="25753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23.05.2022 - 23.05.2022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645673"/>
                  </a:ext>
                </a:extLst>
              </a:tr>
              <a:tr h="14660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929171"/>
                  </a:ext>
                </a:extLst>
              </a:tr>
              <a:tr h="14660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200,00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506636"/>
                  </a:ext>
                </a:extLst>
              </a:tr>
              <a:tr h="14660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73,92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697322"/>
                  </a:ext>
                </a:extLst>
              </a:tr>
              <a:tr h="25753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31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596 889,09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266094"/>
                  </a:ext>
                </a:extLst>
              </a:tr>
              <a:tr h="14660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33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597 163,01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234867"/>
                  </a:ext>
                </a:extLst>
              </a:tr>
              <a:tr h="14660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252878"/>
                  </a:ext>
                </a:extLst>
              </a:tr>
              <a:tr h="14660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163225"/>
                  </a:ext>
                </a:extLst>
              </a:tr>
              <a:tr h="14660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272396"/>
                  </a:ext>
                </a:extLst>
              </a:tr>
              <a:tr h="14660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33852"/>
                  </a:ext>
                </a:extLst>
              </a:tr>
              <a:tr h="14660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684437"/>
                  </a:ext>
                </a:extLst>
              </a:tr>
              <a:tr h="25753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23.05.2022 - 23.05.2022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2801579"/>
                  </a:ext>
                </a:extLst>
              </a:tr>
              <a:tr h="14660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886020"/>
                  </a:ext>
                </a:extLst>
              </a:tr>
              <a:tr h="14660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73,92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43117"/>
                  </a:ext>
                </a:extLst>
              </a:tr>
              <a:tr h="25753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27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889,09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863184"/>
                  </a:ext>
                </a:extLst>
              </a:tr>
              <a:tr h="14660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28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963,01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192304"/>
                  </a:ext>
                </a:extLst>
              </a:tr>
              <a:tr h="14660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77105"/>
                  </a:ext>
                </a:extLst>
              </a:tr>
              <a:tr h="14660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154201"/>
                  </a:ext>
                </a:extLst>
              </a:tr>
              <a:tr h="14660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074)</a:t>
                      </a:r>
                      <a:endParaRPr lang="bg-BG" sz="9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23.05.2022 - 23.05.2022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999865"/>
                  </a:ext>
                </a:extLst>
              </a:tr>
              <a:tr h="14660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28253"/>
                  </a:ext>
                </a:extLst>
              </a:tr>
              <a:tr h="14660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200,00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715582"/>
                  </a:ext>
                </a:extLst>
              </a:tr>
              <a:tr h="25753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596 000,00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883735"/>
                  </a:ext>
                </a:extLst>
              </a:tr>
              <a:tr h="14660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596 200,00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787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382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140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2022-05-23T13:20:51Z</dcterms:created>
  <dcterms:modified xsi:type="dcterms:W3CDTF">2022-05-23T13:22:06Z</dcterms:modified>
</cp:coreProperties>
</file>