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8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6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6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7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1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7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4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2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9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0496-7E50-4DC0-AFC1-19E4F04C4572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38A49-7635-4752-8C8F-38DB05C9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1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858988"/>
              </p:ext>
            </p:extLst>
          </p:nvPr>
        </p:nvGraphicFramePr>
        <p:xfrm>
          <a:off x="1523999" y="1122370"/>
          <a:ext cx="9144000" cy="420993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12780860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3966065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1229137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2293646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4029146"/>
                    </a:ext>
                  </a:extLst>
                </a:gridCol>
              </a:tblGrid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63147"/>
                  </a:ext>
                </a:extLst>
              </a:tr>
              <a:tr h="3146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22.06.2022 - 22.06.2022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949176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91168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9 129,72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19560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1 360,00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20376"/>
                  </a:ext>
                </a:extLst>
              </a:tr>
              <a:tr h="3146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3 099,57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419028"/>
                  </a:ext>
                </a:extLst>
              </a:tr>
              <a:tr h="1798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13 589,29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625738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17171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293824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40875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43086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255833"/>
                  </a:ext>
                </a:extLst>
              </a:tr>
              <a:tr h="3146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22.06.2022 - 22.06.2022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083763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046487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9 129,72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3725"/>
                  </a:ext>
                </a:extLst>
              </a:tr>
              <a:tr h="1798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1 360,00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367427"/>
                  </a:ext>
                </a:extLst>
              </a:tr>
              <a:tr h="31465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3 099,57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129491"/>
                  </a:ext>
                </a:extLst>
              </a:tr>
              <a:tr h="1798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13 589,29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01518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596544"/>
                  </a:ext>
                </a:extLst>
              </a:tr>
              <a:tr h="1798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99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62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2022-06-22T15:23:37Z</dcterms:created>
  <dcterms:modified xsi:type="dcterms:W3CDTF">2022-06-22T15:24:49Z</dcterms:modified>
</cp:coreProperties>
</file>