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AA4C-235A-425E-B04C-2792B00D30E1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E258F-4740-41ED-AE37-D99234334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31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AA4C-235A-425E-B04C-2792B00D30E1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E258F-4740-41ED-AE37-D99234334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4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AA4C-235A-425E-B04C-2792B00D30E1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E258F-4740-41ED-AE37-D99234334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497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AA4C-235A-425E-B04C-2792B00D30E1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E258F-4740-41ED-AE37-D99234334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54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AA4C-235A-425E-B04C-2792B00D30E1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E258F-4740-41ED-AE37-D99234334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83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AA4C-235A-425E-B04C-2792B00D30E1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E258F-4740-41ED-AE37-D99234334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868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AA4C-235A-425E-B04C-2792B00D30E1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E258F-4740-41ED-AE37-D99234334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61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AA4C-235A-425E-B04C-2792B00D30E1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E258F-4740-41ED-AE37-D99234334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05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AA4C-235A-425E-B04C-2792B00D30E1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E258F-4740-41ED-AE37-D99234334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63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AA4C-235A-425E-B04C-2792B00D30E1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E258F-4740-41ED-AE37-D99234334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4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AA4C-235A-425E-B04C-2792B00D30E1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E258F-4740-41ED-AE37-D99234334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326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1AA4C-235A-425E-B04C-2792B00D30E1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E258F-4740-41ED-AE37-D99234334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44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payments/done_payments.js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71901"/>
              </p:ext>
            </p:extLst>
          </p:nvPr>
        </p:nvGraphicFramePr>
        <p:xfrm>
          <a:off x="1524000" y="407321"/>
          <a:ext cx="9216045" cy="6251182"/>
        </p:xfrm>
        <a:graphic>
          <a:graphicData uri="http://schemas.openxmlformats.org/drawingml/2006/table">
            <a:tbl>
              <a:tblPr/>
              <a:tblGrid>
                <a:gridCol w="1843209">
                  <a:extLst>
                    <a:ext uri="{9D8B030D-6E8A-4147-A177-3AD203B41FA5}">
                      <a16:colId xmlns:a16="http://schemas.microsoft.com/office/drawing/2014/main" val="1870580158"/>
                    </a:ext>
                  </a:extLst>
                </a:gridCol>
                <a:gridCol w="1843209">
                  <a:extLst>
                    <a:ext uri="{9D8B030D-6E8A-4147-A177-3AD203B41FA5}">
                      <a16:colId xmlns:a16="http://schemas.microsoft.com/office/drawing/2014/main" val="2273199633"/>
                    </a:ext>
                  </a:extLst>
                </a:gridCol>
                <a:gridCol w="1843209">
                  <a:extLst>
                    <a:ext uri="{9D8B030D-6E8A-4147-A177-3AD203B41FA5}">
                      <a16:colId xmlns:a16="http://schemas.microsoft.com/office/drawing/2014/main" val="142293264"/>
                    </a:ext>
                  </a:extLst>
                </a:gridCol>
                <a:gridCol w="1843209">
                  <a:extLst>
                    <a:ext uri="{9D8B030D-6E8A-4147-A177-3AD203B41FA5}">
                      <a16:colId xmlns:a16="http://schemas.microsoft.com/office/drawing/2014/main" val="3814921515"/>
                    </a:ext>
                  </a:extLst>
                </a:gridCol>
                <a:gridCol w="1843209">
                  <a:extLst>
                    <a:ext uri="{9D8B030D-6E8A-4147-A177-3AD203B41FA5}">
                      <a16:colId xmlns:a16="http://schemas.microsoft.com/office/drawing/2014/main" val="3160247024"/>
                    </a:ext>
                  </a:extLst>
                </a:gridCol>
              </a:tblGrid>
              <a:tr h="158594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3916151"/>
                  </a:ext>
                </a:extLst>
              </a:tr>
              <a:tr h="174711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21.04.2022 - 21.04.2022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1751402"/>
                  </a:ext>
                </a:extLst>
              </a:tr>
              <a:tr h="158594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646200"/>
                  </a:ext>
                </a:extLst>
              </a:tr>
              <a:tr h="476298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4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6 638,75 лв.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017373"/>
                  </a:ext>
                </a:extLst>
              </a:tr>
              <a:tr h="15859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47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92 623,09 лв.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342722"/>
                  </a:ext>
                </a:extLst>
              </a:tr>
              <a:tr h="174711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19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58 903,01 лв.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311802"/>
                  </a:ext>
                </a:extLst>
              </a:tr>
              <a:tr h="158594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70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158 164,85 лв.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554907"/>
                  </a:ext>
                </a:extLst>
              </a:tr>
              <a:tr h="158594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924051"/>
                  </a:ext>
                </a:extLst>
              </a:tr>
              <a:tr h="158594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098588"/>
                  </a:ext>
                </a:extLst>
              </a:tr>
              <a:tr h="158594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87323"/>
                  </a:ext>
                </a:extLst>
              </a:tr>
              <a:tr h="158594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367073"/>
                  </a:ext>
                </a:extLst>
              </a:tr>
              <a:tr h="158594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8567384"/>
                  </a:ext>
                </a:extLst>
              </a:tr>
              <a:tr h="174711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М-во на иновациите и растежа-ЦУ ( 0740000005 )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21.04.2022 - 21.04.2022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5626220"/>
                  </a:ext>
                </a:extLst>
              </a:tr>
              <a:tr h="158594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944016"/>
                  </a:ext>
                </a:extLst>
              </a:tr>
              <a:tr h="15859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12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22 131,63 лв.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800">
                        <a:effectLst/>
                      </a:endParaRP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775210"/>
                  </a:ext>
                </a:extLst>
              </a:tr>
              <a:tr h="158594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12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22 131,63 лв.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800">
                        <a:effectLst/>
                      </a:endParaRP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60502"/>
                  </a:ext>
                </a:extLst>
              </a:tr>
              <a:tr h="158594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174964"/>
                  </a:ext>
                </a:extLst>
              </a:tr>
              <a:tr h="158594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080850"/>
                  </a:ext>
                </a:extLst>
              </a:tr>
              <a:tr h="158594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БАИ ( 0740010003 )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21.04.2022 - 21.04.2022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306158"/>
                  </a:ext>
                </a:extLst>
              </a:tr>
              <a:tr h="158594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850362"/>
                  </a:ext>
                </a:extLst>
              </a:tr>
              <a:tr h="476298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3 590,00 лв.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800">
                        <a:effectLst/>
                      </a:endParaRP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541306"/>
                  </a:ext>
                </a:extLst>
              </a:tr>
              <a:tr h="15859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15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10 518,28 лв.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800">
                        <a:effectLst/>
                      </a:endParaRP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003014"/>
                  </a:ext>
                </a:extLst>
              </a:tr>
              <a:tr h="158594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16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14 108,28 лв.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800">
                        <a:effectLst/>
                      </a:endParaRP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125978"/>
                  </a:ext>
                </a:extLst>
              </a:tr>
              <a:tr h="158594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425234"/>
                  </a:ext>
                </a:extLst>
              </a:tr>
              <a:tr h="158594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733903"/>
                  </a:ext>
                </a:extLst>
              </a:tr>
              <a:tr h="158594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ИАНМСП ( 0740020001 )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21.04.2022 - 21.04.2022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917681"/>
                  </a:ext>
                </a:extLst>
              </a:tr>
              <a:tr h="158594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684069"/>
                  </a:ext>
                </a:extLst>
              </a:tr>
              <a:tr h="476298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3 048,75 лв.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800">
                        <a:effectLst/>
                      </a:endParaRP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941314"/>
                  </a:ext>
                </a:extLst>
              </a:tr>
              <a:tr h="15859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20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59 973,18 лв.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800">
                        <a:effectLst/>
                      </a:endParaRP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256046"/>
                  </a:ext>
                </a:extLst>
              </a:tr>
              <a:tr h="174711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19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58 903,01 лв.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800">
                        <a:effectLst/>
                      </a:endParaRP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359407"/>
                  </a:ext>
                </a:extLst>
              </a:tr>
              <a:tr h="158594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42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121 924,94 лв.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800">
                        <a:effectLst/>
                      </a:endParaRP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037703"/>
                  </a:ext>
                </a:extLst>
              </a:tr>
              <a:tr h="158594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439189"/>
                  </a:ext>
                </a:extLst>
              </a:tr>
              <a:tr h="158594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4454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3408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237</Words>
  <Application>Microsoft Office PowerPoint</Application>
  <PresentationFormat>Widescreen</PresentationFormat>
  <Paragraphs>93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1</cp:revision>
  <dcterms:created xsi:type="dcterms:W3CDTF">2022-04-21T12:59:31Z</dcterms:created>
  <dcterms:modified xsi:type="dcterms:W3CDTF">2022-04-21T13:01:04Z</dcterms:modified>
</cp:coreProperties>
</file>