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815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08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657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307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690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187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244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87564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342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381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446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8B0E1-5C48-43CE-A5C7-CE24988368F5}" type="datetimeFigureOut">
              <a:rPr lang="bg-BG" smtClean="0"/>
              <a:t>21.07.2022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D818C-F187-40DD-A6B1-78911F21535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866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350504"/>
              </p:ext>
            </p:extLst>
          </p:nvPr>
        </p:nvGraphicFramePr>
        <p:xfrm>
          <a:off x="2161310" y="1122360"/>
          <a:ext cx="7755775" cy="4224814"/>
        </p:xfrm>
        <a:graphic>
          <a:graphicData uri="http://schemas.openxmlformats.org/drawingml/2006/table">
            <a:tbl>
              <a:tblPr/>
              <a:tblGrid>
                <a:gridCol w="1551155">
                  <a:extLst>
                    <a:ext uri="{9D8B030D-6E8A-4147-A177-3AD203B41FA5}">
                      <a16:colId xmlns:a16="http://schemas.microsoft.com/office/drawing/2014/main" val="887164642"/>
                    </a:ext>
                  </a:extLst>
                </a:gridCol>
                <a:gridCol w="1551155">
                  <a:extLst>
                    <a:ext uri="{9D8B030D-6E8A-4147-A177-3AD203B41FA5}">
                      <a16:colId xmlns:a16="http://schemas.microsoft.com/office/drawing/2014/main" val="1398544520"/>
                    </a:ext>
                  </a:extLst>
                </a:gridCol>
                <a:gridCol w="1551155">
                  <a:extLst>
                    <a:ext uri="{9D8B030D-6E8A-4147-A177-3AD203B41FA5}">
                      <a16:colId xmlns:a16="http://schemas.microsoft.com/office/drawing/2014/main" val="1829744140"/>
                    </a:ext>
                  </a:extLst>
                </a:gridCol>
                <a:gridCol w="1551155">
                  <a:extLst>
                    <a:ext uri="{9D8B030D-6E8A-4147-A177-3AD203B41FA5}">
                      <a16:colId xmlns:a16="http://schemas.microsoft.com/office/drawing/2014/main" val="3724394479"/>
                    </a:ext>
                  </a:extLst>
                </a:gridCol>
                <a:gridCol w="1551155">
                  <a:extLst>
                    <a:ext uri="{9D8B030D-6E8A-4147-A177-3AD203B41FA5}">
                      <a16:colId xmlns:a16="http://schemas.microsoft.com/office/drawing/2014/main" val="2755445903"/>
                    </a:ext>
                  </a:extLst>
                </a:gridCol>
              </a:tblGrid>
              <a:tr h="2191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303176"/>
                  </a:ext>
                </a:extLst>
              </a:tr>
              <a:tr h="370509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20.07.2022 - 20.07.2022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104710"/>
                  </a:ext>
                </a:extLst>
              </a:tr>
              <a:tr h="219124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993271"/>
                  </a:ext>
                </a:extLst>
              </a:tr>
              <a:tr h="38246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43 819,24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025780"/>
                  </a:ext>
                </a:extLst>
              </a:tr>
              <a:tr h="219124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43 819,24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07055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r>
                        <a:rPr lang="bg-BG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116612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r>
                        <a:rPr lang="bg-BG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129391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r>
                        <a:rPr lang="bg-BG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52899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r>
                        <a:rPr lang="bg-BG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47175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1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308358"/>
                  </a:ext>
                </a:extLst>
              </a:tr>
              <a:tr h="370509"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1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20.07.2022 - 20.07.2022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74310"/>
                  </a:ext>
                </a:extLst>
              </a:tr>
              <a:tr h="219124"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Код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Описание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Брой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>
                          <a:effectLst/>
                        </a:rPr>
                        <a:t>Сума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331041"/>
                  </a:ext>
                </a:extLst>
              </a:tr>
              <a:tr h="382464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effectLst/>
                        </a:rPr>
                        <a:t>88 xxxx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1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43 819,24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551782"/>
                  </a:ext>
                </a:extLst>
              </a:tr>
              <a:tr h="219124">
                <a:tc gridSpan="2"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Общо: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3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100">
                          <a:effectLst/>
                        </a:rPr>
                        <a:t>43 819,24 лв.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1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100">
                        <a:effectLst/>
                      </a:endParaRP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350885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r>
                        <a:rPr lang="bg-BG" sz="110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066108"/>
                  </a:ext>
                </a:extLst>
              </a:tr>
              <a:tr h="219124">
                <a:tc gridSpan="5">
                  <a:txBody>
                    <a:bodyPr/>
                    <a:lstStyle/>
                    <a:p>
                      <a:r>
                        <a:rPr lang="bg-BG" sz="1100" dirty="0"/>
                        <a:t> </a:t>
                      </a:r>
                    </a:p>
                  </a:txBody>
                  <a:tcPr marL="57254" marR="57254" marT="28627" marB="286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285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787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2022-07-21T06:49:53Z</dcterms:created>
  <dcterms:modified xsi:type="dcterms:W3CDTF">2022-07-21T06:50:25Z</dcterms:modified>
</cp:coreProperties>
</file>