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BC8E-A3F3-4D80-8FB4-8C165F7DBDC2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4B028-8B7B-4CD2-B084-8578D8110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615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BC8E-A3F3-4D80-8FB4-8C165F7DBDC2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4B028-8B7B-4CD2-B084-8578D8110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181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BC8E-A3F3-4D80-8FB4-8C165F7DBDC2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4B028-8B7B-4CD2-B084-8578D8110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760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BC8E-A3F3-4D80-8FB4-8C165F7DBDC2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4B028-8B7B-4CD2-B084-8578D8110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981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BC8E-A3F3-4D80-8FB4-8C165F7DBDC2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4B028-8B7B-4CD2-B084-8578D8110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171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BC8E-A3F3-4D80-8FB4-8C165F7DBDC2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4B028-8B7B-4CD2-B084-8578D8110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692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BC8E-A3F3-4D80-8FB4-8C165F7DBDC2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4B028-8B7B-4CD2-B084-8578D8110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994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BC8E-A3F3-4D80-8FB4-8C165F7DBDC2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4B028-8B7B-4CD2-B084-8578D8110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15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BC8E-A3F3-4D80-8FB4-8C165F7DBDC2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4B028-8B7B-4CD2-B084-8578D8110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875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BC8E-A3F3-4D80-8FB4-8C165F7DBDC2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4B028-8B7B-4CD2-B084-8578D8110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853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BC8E-A3F3-4D80-8FB4-8C165F7DBDC2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4B028-8B7B-4CD2-B084-8578D8110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716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DBC8E-A3F3-4D80-8FB4-8C165F7DBDC2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4B028-8B7B-4CD2-B084-8578D8110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095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payments/done_payments.jsp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0926549"/>
              </p:ext>
            </p:extLst>
          </p:nvPr>
        </p:nvGraphicFramePr>
        <p:xfrm>
          <a:off x="1524002" y="1122365"/>
          <a:ext cx="9144000" cy="4324978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3671751976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37191664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730861845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71267772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899821692"/>
                    </a:ext>
                  </a:extLst>
                </a:gridCol>
              </a:tblGrid>
              <a:tr h="254905">
                <a:tc gridSpan="5">
                  <a:txBody>
                    <a:bodyPr/>
                    <a:lstStyle/>
                    <a:p>
                      <a:pPr algn="ctr"/>
                      <a:r>
                        <a:rPr lang="bg-BG" sz="13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9042572"/>
                  </a:ext>
                </a:extLst>
              </a:tr>
              <a:tr h="446164">
                <a:tc gridSpan="2">
                  <a:txBody>
                    <a:bodyPr/>
                    <a:lstStyle/>
                    <a:p>
                      <a:pPr algn="l"/>
                      <a:r>
                        <a:rPr lang="ru-RU" sz="13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3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20.04.2022 - 20.04.2022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1711694"/>
                  </a:ext>
                </a:extLst>
              </a:tr>
              <a:tr h="254905">
                <a:tc>
                  <a:txBody>
                    <a:bodyPr/>
                    <a:lstStyle/>
                    <a:p>
                      <a:pPr algn="ctr"/>
                      <a:r>
                        <a:rPr lang="bg-BG" sz="1300">
                          <a:effectLst/>
                        </a:rPr>
                        <a:t>Код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300">
                          <a:effectLst/>
                        </a:rPr>
                        <a:t>Описание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300">
                          <a:effectLst/>
                        </a:rPr>
                        <a:t>Брой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300">
                          <a:effectLst/>
                        </a:rPr>
                        <a:t>Сума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>
                        <a:effectLst/>
                      </a:endParaRP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9154045"/>
                  </a:ext>
                </a:extLst>
              </a:tr>
              <a:tr h="254905"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effectLst/>
                        </a:rPr>
                        <a:t>10 xxxx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300">
                          <a:effectLst/>
                        </a:rPr>
                        <a:t>Издръжка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>
                          <a:effectLst/>
                        </a:rPr>
                        <a:t>50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300">
                          <a:effectLst/>
                        </a:rPr>
                        <a:t>38 058,81 лв.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>
                        <a:effectLst/>
                      </a:endParaRP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9953431"/>
                  </a:ext>
                </a:extLst>
              </a:tr>
              <a:tr h="254905">
                <a:tc gridSpan="2">
                  <a:txBody>
                    <a:bodyPr/>
                    <a:lstStyle/>
                    <a:p>
                      <a:pPr algn="r"/>
                      <a:r>
                        <a:rPr lang="bg-BG" sz="1300">
                          <a:effectLst/>
                        </a:rPr>
                        <a:t>Общо: 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>
                          <a:effectLst/>
                        </a:rPr>
                        <a:t>50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300">
                          <a:effectLst/>
                        </a:rPr>
                        <a:t>38 058,81 лв.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>
                        <a:effectLst/>
                      </a:endParaRP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4897562"/>
                  </a:ext>
                </a:extLst>
              </a:tr>
              <a:tr h="254905">
                <a:tc gridSpan="5">
                  <a:txBody>
                    <a:bodyPr/>
                    <a:lstStyle/>
                    <a:p>
                      <a:pPr algn="ctr"/>
                      <a:r>
                        <a:rPr lang="en-US" sz="1300"/>
                        <a:t> 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167221"/>
                  </a:ext>
                </a:extLst>
              </a:tr>
              <a:tr h="254905">
                <a:tc gridSpan="5">
                  <a:txBody>
                    <a:bodyPr/>
                    <a:lstStyle/>
                    <a:p>
                      <a:pPr algn="ctr"/>
                      <a:r>
                        <a:rPr lang="en-US" sz="1300"/>
                        <a:t> 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6475556"/>
                  </a:ext>
                </a:extLst>
              </a:tr>
              <a:tr h="254905">
                <a:tc gridSpan="5">
                  <a:txBody>
                    <a:bodyPr/>
                    <a:lstStyle/>
                    <a:p>
                      <a:pPr algn="ctr"/>
                      <a:r>
                        <a:rPr lang="en-US" sz="1300"/>
                        <a:t> 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8582461"/>
                  </a:ext>
                </a:extLst>
              </a:tr>
              <a:tr h="254905">
                <a:tc gridSpan="5">
                  <a:txBody>
                    <a:bodyPr/>
                    <a:lstStyle/>
                    <a:p>
                      <a:pPr algn="ctr"/>
                      <a:r>
                        <a:rPr lang="en-US" sz="1300"/>
                        <a:t> 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6339830"/>
                  </a:ext>
                </a:extLst>
              </a:tr>
              <a:tr h="254905">
                <a:tc gridSpan="5">
                  <a:txBody>
                    <a:bodyPr/>
                    <a:lstStyle/>
                    <a:p>
                      <a:pPr algn="ctr"/>
                      <a:r>
                        <a:rPr lang="bg-BG" sz="13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9070917"/>
                  </a:ext>
                </a:extLst>
              </a:tr>
              <a:tr h="446164">
                <a:tc gridSpan="2">
                  <a:txBody>
                    <a:bodyPr/>
                    <a:lstStyle/>
                    <a:p>
                      <a:pPr algn="l"/>
                      <a:r>
                        <a:rPr lang="ru-RU" sz="1300">
                          <a:effectLst/>
                        </a:rPr>
                        <a:t>М-во на иновациите и растежа-ЦУ ( 0740000005 )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3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20.04.2022 - 20.04.2022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6669600"/>
                  </a:ext>
                </a:extLst>
              </a:tr>
              <a:tr h="254905">
                <a:tc>
                  <a:txBody>
                    <a:bodyPr/>
                    <a:lstStyle/>
                    <a:p>
                      <a:pPr algn="ctr"/>
                      <a:r>
                        <a:rPr lang="bg-BG" sz="1300">
                          <a:effectLst/>
                        </a:rPr>
                        <a:t>Код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300">
                          <a:effectLst/>
                        </a:rPr>
                        <a:t>Описание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300">
                          <a:effectLst/>
                        </a:rPr>
                        <a:t>Брой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300">
                          <a:effectLst/>
                        </a:rPr>
                        <a:t>Сума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>
                        <a:effectLst/>
                      </a:endParaRP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8649208"/>
                  </a:ext>
                </a:extLst>
              </a:tr>
              <a:tr h="254905"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effectLst/>
                        </a:rPr>
                        <a:t>10 xxxx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300">
                          <a:effectLst/>
                        </a:rPr>
                        <a:t>Издръжка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>
                          <a:effectLst/>
                        </a:rPr>
                        <a:t>50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300">
                          <a:effectLst/>
                        </a:rPr>
                        <a:t>38 058,81 лв.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300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1300">
                        <a:effectLst/>
                      </a:endParaRP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3207066"/>
                  </a:ext>
                </a:extLst>
              </a:tr>
              <a:tr h="254905">
                <a:tc gridSpan="2">
                  <a:txBody>
                    <a:bodyPr/>
                    <a:lstStyle/>
                    <a:p>
                      <a:pPr algn="r"/>
                      <a:r>
                        <a:rPr lang="bg-BG" sz="1300">
                          <a:effectLst/>
                        </a:rPr>
                        <a:t>Общо: 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>
                          <a:effectLst/>
                        </a:rPr>
                        <a:t>50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300">
                          <a:effectLst/>
                        </a:rPr>
                        <a:t>38 058,81 лв.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300" u="none" strike="noStrike">
                          <a:solidFill>
                            <a:srgbClr val="8B008B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Виж &gt;&gt;</a:t>
                      </a:r>
                      <a:endParaRPr lang="bg-BG" sz="1300">
                        <a:effectLst/>
                      </a:endParaRP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827632"/>
                  </a:ext>
                </a:extLst>
              </a:tr>
              <a:tr h="254905">
                <a:tc gridSpan="5"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 </a:t>
                      </a:r>
                    </a:p>
                  </a:txBody>
                  <a:tcPr marL="65929" marR="65929" marT="32965" marB="329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7660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1264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</Words>
  <Application>Microsoft Office PowerPoint</Application>
  <PresentationFormat>Widescreen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Dimitrinka Gutsova</dc:creator>
  <cp:lastModifiedBy>Dimitrinka Gutsova</cp:lastModifiedBy>
  <cp:revision>1</cp:revision>
  <dcterms:created xsi:type="dcterms:W3CDTF">2022-04-20T14:15:00Z</dcterms:created>
  <dcterms:modified xsi:type="dcterms:W3CDTF">2022-04-20T14:15:27Z</dcterms:modified>
</cp:coreProperties>
</file>