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1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6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8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7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9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7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5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1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DBC8E-A3F3-4D80-8FB4-8C165F7DBDC2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B028-8B7B-4CD2-B084-8578D8110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9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926549"/>
              </p:ext>
            </p:extLst>
          </p:nvPr>
        </p:nvGraphicFramePr>
        <p:xfrm>
          <a:off x="1524002" y="1122365"/>
          <a:ext cx="9144000" cy="432497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67175197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7191664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3086184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1267772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899821692"/>
                    </a:ext>
                  </a:extLst>
                </a:gridCol>
              </a:tblGrid>
              <a:tr h="2549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042572"/>
                  </a:ext>
                </a:extLst>
              </a:tr>
              <a:tr h="446164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20.04.2022 - 20.04.2022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711694"/>
                  </a:ext>
                </a:extLst>
              </a:tr>
              <a:tr h="25490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154045"/>
                  </a:ext>
                </a:extLst>
              </a:tr>
              <a:tr h="25490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50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38 058,81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53431"/>
                  </a:ext>
                </a:extLst>
              </a:tr>
              <a:tr h="254905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50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38 058,81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897562"/>
                  </a:ext>
                </a:extLst>
              </a:tr>
              <a:tr h="2549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67221"/>
                  </a:ext>
                </a:extLst>
              </a:tr>
              <a:tr h="2549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475556"/>
                  </a:ext>
                </a:extLst>
              </a:tr>
              <a:tr h="2549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582461"/>
                  </a:ext>
                </a:extLst>
              </a:tr>
              <a:tr h="2549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339830"/>
                  </a:ext>
                </a:extLst>
              </a:tr>
              <a:tr h="2549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070917"/>
                  </a:ext>
                </a:extLst>
              </a:tr>
              <a:tr h="446164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20.04.2022 - 20.04.2022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669600"/>
                  </a:ext>
                </a:extLst>
              </a:tr>
              <a:tr h="254905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649208"/>
                  </a:ext>
                </a:extLst>
              </a:tr>
              <a:tr h="254905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50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38 058,81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07066"/>
                  </a:ext>
                </a:extLst>
              </a:tr>
              <a:tr h="254905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50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38 058,81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27632"/>
                  </a:ext>
                </a:extLst>
              </a:tr>
              <a:tr h="2549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660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264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2022-04-20T14:15:00Z</dcterms:created>
  <dcterms:modified xsi:type="dcterms:W3CDTF">2022-04-20T14:15:27Z</dcterms:modified>
</cp:coreProperties>
</file>