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279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68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627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250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388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747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290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756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5588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0763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785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2083-5968-44F7-A80C-0B60F6F8BF74}" type="datetimeFigureOut">
              <a:rPr lang="bg-BG" smtClean="0"/>
              <a:t>21.07.2022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A0372-2DF3-467B-9510-2F7327B1AA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4248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987225"/>
              </p:ext>
            </p:extLst>
          </p:nvPr>
        </p:nvGraphicFramePr>
        <p:xfrm>
          <a:off x="2568635" y="1122365"/>
          <a:ext cx="7082440" cy="4247301"/>
        </p:xfrm>
        <a:graphic>
          <a:graphicData uri="http://schemas.openxmlformats.org/drawingml/2006/table">
            <a:tbl>
              <a:tblPr/>
              <a:tblGrid>
                <a:gridCol w="1416488">
                  <a:extLst>
                    <a:ext uri="{9D8B030D-6E8A-4147-A177-3AD203B41FA5}">
                      <a16:colId xmlns:a16="http://schemas.microsoft.com/office/drawing/2014/main" val="1809767897"/>
                    </a:ext>
                  </a:extLst>
                </a:gridCol>
                <a:gridCol w="1416488">
                  <a:extLst>
                    <a:ext uri="{9D8B030D-6E8A-4147-A177-3AD203B41FA5}">
                      <a16:colId xmlns:a16="http://schemas.microsoft.com/office/drawing/2014/main" val="2501544965"/>
                    </a:ext>
                  </a:extLst>
                </a:gridCol>
                <a:gridCol w="1416488">
                  <a:extLst>
                    <a:ext uri="{9D8B030D-6E8A-4147-A177-3AD203B41FA5}">
                      <a16:colId xmlns:a16="http://schemas.microsoft.com/office/drawing/2014/main" val="1934775145"/>
                    </a:ext>
                  </a:extLst>
                </a:gridCol>
                <a:gridCol w="1416488">
                  <a:extLst>
                    <a:ext uri="{9D8B030D-6E8A-4147-A177-3AD203B41FA5}">
                      <a16:colId xmlns:a16="http://schemas.microsoft.com/office/drawing/2014/main" val="2277789074"/>
                    </a:ext>
                  </a:extLst>
                </a:gridCol>
                <a:gridCol w="1416488">
                  <a:extLst>
                    <a:ext uri="{9D8B030D-6E8A-4147-A177-3AD203B41FA5}">
                      <a16:colId xmlns:a16="http://schemas.microsoft.com/office/drawing/2014/main" val="4126331180"/>
                    </a:ext>
                  </a:extLst>
                </a:gridCol>
              </a:tblGrid>
              <a:tr h="15459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617228"/>
                  </a:ext>
                </a:extLst>
              </a:tr>
              <a:tr h="270543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19.07.2022 - 19.07.2022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586401"/>
                  </a:ext>
                </a:extLst>
              </a:tr>
              <a:tr h="15459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108931"/>
                  </a:ext>
                </a:extLst>
              </a:tr>
              <a:tr h="85027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555,00 лв.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75807"/>
                  </a:ext>
                </a:extLst>
              </a:tr>
              <a:tr h="15459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4 092,12 лв.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1251"/>
                  </a:ext>
                </a:extLst>
              </a:tr>
              <a:tr h="15459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4 647,12 лв.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639044"/>
                  </a:ext>
                </a:extLst>
              </a:tr>
              <a:tr h="15459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/>
                        <a:t> 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253111"/>
                  </a:ext>
                </a:extLst>
              </a:tr>
              <a:tr h="15459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/>
                        <a:t> 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58196"/>
                  </a:ext>
                </a:extLst>
              </a:tr>
              <a:tr h="15459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/>
                        <a:t> 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146977"/>
                  </a:ext>
                </a:extLst>
              </a:tr>
              <a:tr h="15459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/>
                        <a:t> 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560108"/>
                  </a:ext>
                </a:extLst>
              </a:tr>
              <a:tr h="15459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024901"/>
                  </a:ext>
                </a:extLst>
              </a:tr>
              <a:tr h="154596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( 0740020001 )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19.07.2022 - 19.07.2022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877242"/>
                  </a:ext>
                </a:extLst>
              </a:tr>
              <a:tr h="15459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603487"/>
                  </a:ext>
                </a:extLst>
              </a:tr>
              <a:tr h="85027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555,00 лв.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32921"/>
                  </a:ext>
                </a:extLst>
              </a:tr>
              <a:tr h="15459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4 092,12 лв.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74222"/>
                  </a:ext>
                </a:extLst>
              </a:tr>
              <a:tr h="15459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4 647,12 лв.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716231"/>
                  </a:ext>
                </a:extLst>
              </a:tr>
              <a:tr h="15459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dirty="0"/>
                        <a:t> </a:t>
                      </a:r>
                    </a:p>
                  </a:txBody>
                  <a:tcPr marL="40667" marR="40667" marT="20333" marB="20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062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0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2022-07-21T06:47:00Z</dcterms:created>
  <dcterms:modified xsi:type="dcterms:W3CDTF">2022-07-21T06:47:28Z</dcterms:modified>
</cp:coreProperties>
</file>