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1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3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8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9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4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5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3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8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7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87128-ACD6-4A10-95E8-E04C633E812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C8DFA-81BA-4940-BF55-37F5DE200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7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531136"/>
              </p:ext>
            </p:extLst>
          </p:nvPr>
        </p:nvGraphicFramePr>
        <p:xfrm>
          <a:off x="1523999" y="1122357"/>
          <a:ext cx="9144000" cy="423730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0174656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4251593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677581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0340206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405329831"/>
                    </a:ext>
                  </a:extLst>
                </a:gridCol>
              </a:tblGrid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12121"/>
                  </a:ext>
                </a:extLst>
              </a:tr>
              <a:tr h="34461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19.05.2022 - 19.05.2022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654520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786572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24 524,82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949099"/>
                  </a:ext>
                </a:extLst>
              </a:tr>
              <a:tr h="3446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220,00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66688"/>
                  </a:ext>
                </a:extLst>
              </a:tr>
              <a:tr h="19692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24 744,82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594657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057827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98071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468425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898696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442679"/>
                  </a:ext>
                </a:extLst>
              </a:tr>
              <a:tr h="34461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074)</a:t>
                      </a:r>
                      <a:endParaRPr lang="ru-RU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19.05.2022 - 19.05.2022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502331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609781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24 524,82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401774"/>
                  </a:ext>
                </a:extLst>
              </a:tr>
              <a:tr h="3446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220,00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309530"/>
                  </a:ext>
                </a:extLst>
              </a:tr>
              <a:tr h="19692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24 744,82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687299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340326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552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73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2022-05-19T15:10:22Z</dcterms:created>
  <dcterms:modified xsi:type="dcterms:W3CDTF">2022-05-19T15:11:48Z</dcterms:modified>
</cp:coreProperties>
</file>