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8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3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8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6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8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9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3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8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8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6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9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E79C7-FDE6-4005-AFA6-597098AA89F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09078-1FB5-4AA6-B0B0-4419D8AF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8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998639"/>
              </p:ext>
            </p:extLst>
          </p:nvPr>
        </p:nvGraphicFramePr>
        <p:xfrm>
          <a:off x="1524004" y="1122368"/>
          <a:ext cx="9143995" cy="4256282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512581541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3807370071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4927102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762144604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400410313"/>
                    </a:ext>
                  </a:extLst>
                </a:gridCol>
              </a:tblGrid>
              <a:tr h="2364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155658"/>
                  </a:ext>
                </a:extLst>
              </a:tr>
              <a:tr h="412847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19.04.2022 - 19.04.2022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033550"/>
                  </a:ext>
                </a:extLst>
              </a:tr>
              <a:tr h="236410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975835"/>
                  </a:ext>
                </a:extLst>
              </a:tr>
              <a:tr h="236410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3 390,79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332489"/>
                  </a:ext>
                </a:extLst>
              </a:tr>
              <a:tr h="236410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3 390,79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780335"/>
                  </a:ext>
                </a:extLst>
              </a:tr>
              <a:tr h="23641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417258"/>
                  </a:ext>
                </a:extLst>
              </a:tr>
              <a:tr h="23641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726967"/>
                  </a:ext>
                </a:extLst>
              </a:tr>
              <a:tr h="23641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379014"/>
                  </a:ext>
                </a:extLst>
              </a:tr>
              <a:tr h="23641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740856"/>
                  </a:ext>
                </a:extLst>
              </a:tr>
              <a:tr h="2364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161640"/>
                  </a:ext>
                </a:extLst>
              </a:tr>
              <a:tr h="412847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19.04.2022 - 19.04.2022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65236"/>
                  </a:ext>
                </a:extLst>
              </a:tr>
              <a:tr h="236410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765449"/>
                  </a:ext>
                </a:extLst>
              </a:tr>
              <a:tr h="236410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3 390,79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712895"/>
                  </a:ext>
                </a:extLst>
              </a:tr>
              <a:tr h="236410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3 390,79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796191"/>
                  </a:ext>
                </a:extLst>
              </a:tr>
              <a:tr h="23641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643970"/>
                  </a:ext>
                </a:extLst>
              </a:tr>
              <a:tr h="236410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42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305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81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2022-04-20T14:06:10Z</dcterms:created>
  <dcterms:modified xsi:type="dcterms:W3CDTF">2022-04-20T14:09:28Z</dcterms:modified>
</cp:coreProperties>
</file>