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0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3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2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9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1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4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2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1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7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74542-0033-4736-8BC9-F729CF6B048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A866-E464-480D-AA3C-ABB50D201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1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78257"/>
              </p:ext>
            </p:extLst>
          </p:nvPr>
        </p:nvGraphicFramePr>
        <p:xfrm>
          <a:off x="1524001" y="1122370"/>
          <a:ext cx="9299170" cy="4209936"/>
        </p:xfrm>
        <a:graphic>
          <a:graphicData uri="http://schemas.openxmlformats.org/drawingml/2006/table">
            <a:tbl>
              <a:tblPr/>
              <a:tblGrid>
                <a:gridCol w="1859834">
                  <a:extLst>
                    <a:ext uri="{9D8B030D-6E8A-4147-A177-3AD203B41FA5}">
                      <a16:colId xmlns:a16="http://schemas.microsoft.com/office/drawing/2014/main" val="3456503207"/>
                    </a:ext>
                  </a:extLst>
                </a:gridCol>
                <a:gridCol w="1859834">
                  <a:extLst>
                    <a:ext uri="{9D8B030D-6E8A-4147-A177-3AD203B41FA5}">
                      <a16:colId xmlns:a16="http://schemas.microsoft.com/office/drawing/2014/main" val="1172011701"/>
                    </a:ext>
                  </a:extLst>
                </a:gridCol>
                <a:gridCol w="1859834">
                  <a:extLst>
                    <a:ext uri="{9D8B030D-6E8A-4147-A177-3AD203B41FA5}">
                      <a16:colId xmlns:a16="http://schemas.microsoft.com/office/drawing/2014/main" val="2965409695"/>
                    </a:ext>
                  </a:extLst>
                </a:gridCol>
                <a:gridCol w="1859834">
                  <a:extLst>
                    <a:ext uri="{9D8B030D-6E8A-4147-A177-3AD203B41FA5}">
                      <a16:colId xmlns:a16="http://schemas.microsoft.com/office/drawing/2014/main" val="1461196299"/>
                    </a:ext>
                  </a:extLst>
                </a:gridCol>
                <a:gridCol w="1859834">
                  <a:extLst>
                    <a:ext uri="{9D8B030D-6E8A-4147-A177-3AD203B41FA5}">
                      <a16:colId xmlns:a16="http://schemas.microsoft.com/office/drawing/2014/main" val="1940159717"/>
                    </a:ext>
                  </a:extLst>
                </a:gridCol>
              </a:tblGrid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747627"/>
                  </a:ext>
                </a:extLst>
              </a:tr>
              <a:tr h="3146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18.07.2022 - 18.07.2022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109394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164443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65 871,59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999665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19469"/>
                  </a:ext>
                </a:extLst>
              </a:tr>
              <a:tr h="3146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12 196,10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490959"/>
                  </a:ext>
                </a:extLst>
              </a:tr>
              <a:tr h="1798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78 137,69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29564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47289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822701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104539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838357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544528"/>
                  </a:ext>
                </a:extLst>
              </a:tr>
              <a:tr h="3146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18.07.2022 - 18.07.2022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956157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39103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65 871,59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5048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745908"/>
                  </a:ext>
                </a:extLst>
              </a:tr>
              <a:tr h="3146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12 196,10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744273"/>
                  </a:ext>
                </a:extLst>
              </a:tr>
              <a:tr h="1798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78 137,69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84526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873521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91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0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2022-07-18T16:09:14Z</dcterms:created>
  <dcterms:modified xsi:type="dcterms:W3CDTF">2022-07-18T16:10:13Z</dcterms:modified>
</cp:coreProperties>
</file>