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92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03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79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52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86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2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11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64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58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767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9F2D-16AB-40D8-BFD2-6A0F65BAC32C}" type="datetimeFigureOut">
              <a:rPr lang="en-US" smtClean="0"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4E8A6-54D3-4892-94E7-7080A53F8E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1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617905"/>
              </p:ext>
            </p:extLst>
          </p:nvPr>
        </p:nvGraphicFramePr>
        <p:xfrm>
          <a:off x="1523999" y="1122374"/>
          <a:ext cx="9144000" cy="5192112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753147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3790257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24089154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3682936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556606676"/>
                    </a:ext>
                  </a:extLst>
                </a:gridCol>
              </a:tblGrid>
              <a:tr h="1103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08511"/>
                  </a:ext>
                </a:extLst>
              </a:tr>
              <a:tr h="19379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18.05.2022 - 18.05.2022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503459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730269"/>
                  </a:ext>
                </a:extLst>
              </a:tr>
              <a:tr h="4439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081278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18 828,56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249143"/>
                  </a:ext>
                </a:extLst>
              </a:tr>
              <a:tr h="1937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93 241,23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187223"/>
                  </a:ext>
                </a:extLst>
              </a:tr>
              <a:tr h="1103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112 726,54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94192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691688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241980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141448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843947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9238"/>
                  </a:ext>
                </a:extLst>
              </a:tr>
              <a:tr h="19379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18.05.2022 - 18.05.2022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8709198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2575462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4 804,78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871056"/>
                  </a:ext>
                </a:extLst>
              </a:tr>
              <a:tr h="1937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50 661,23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606678"/>
                  </a:ext>
                </a:extLst>
              </a:tr>
              <a:tr h="1103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55 466,01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3725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994212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2638551"/>
                  </a:ext>
                </a:extLst>
              </a:tr>
              <a:tr h="11039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18.05.2022 - 18.05.2022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381266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09267"/>
                  </a:ext>
                </a:extLst>
              </a:tr>
              <a:tr h="4439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291705"/>
                  </a:ext>
                </a:extLst>
              </a:tr>
              <a:tr h="11039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14 023,78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158979"/>
                  </a:ext>
                </a:extLst>
              </a:tr>
              <a:tr h="19379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42 580,00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68791"/>
                  </a:ext>
                </a:extLst>
              </a:tr>
              <a:tr h="11039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57 260,53 лв.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0401193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229163"/>
                  </a:ext>
                </a:extLst>
              </a:tr>
              <a:tr h="11039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9601" marR="29601" marT="14800" marB="148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71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83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176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2</cp:revision>
  <dcterms:created xsi:type="dcterms:W3CDTF">2022-05-18T12:41:07Z</dcterms:created>
  <dcterms:modified xsi:type="dcterms:W3CDTF">2022-05-18T12:42:52Z</dcterms:modified>
</cp:coreProperties>
</file>