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A36C4-C166-472A-B135-77EFFB23B41D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D0B8-8D48-4A03-A958-9D859F8BE1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114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A36C4-C166-472A-B135-77EFFB23B41D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D0B8-8D48-4A03-A958-9D859F8BE1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969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A36C4-C166-472A-B135-77EFFB23B41D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D0B8-8D48-4A03-A958-9D859F8BE1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702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A36C4-C166-472A-B135-77EFFB23B41D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D0B8-8D48-4A03-A958-9D859F8BE1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194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A36C4-C166-472A-B135-77EFFB23B41D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D0B8-8D48-4A03-A958-9D859F8BE1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410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A36C4-C166-472A-B135-77EFFB23B41D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D0B8-8D48-4A03-A958-9D859F8BE1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822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A36C4-C166-472A-B135-77EFFB23B41D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D0B8-8D48-4A03-A958-9D859F8BE1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871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A36C4-C166-472A-B135-77EFFB23B41D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D0B8-8D48-4A03-A958-9D859F8BE1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482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A36C4-C166-472A-B135-77EFFB23B41D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D0B8-8D48-4A03-A958-9D859F8BE1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587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A36C4-C166-472A-B135-77EFFB23B41D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D0B8-8D48-4A03-A958-9D859F8BE1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186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A36C4-C166-472A-B135-77EFFB23B41D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D0B8-8D48-4A03-A958-9D859F8BE1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064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A36C4-C166-472A-B135-77EFFB23B41D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0D0B8-8D48-4A03-A958-9D859F8BE1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156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6578262"/>
              </p:ext>
            </p:extLst>
          </p:nvPr>
        </p:nvGraphicFramePr>
        <p:xfrm>
          <a:off x="1524002" y="1122362"/>
          <a:ext cx="9144000" cy="5012970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837052256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525106934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09049948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43966213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914269705"/>
                    </a:ext>
                  </a:extLst>
                </a:gridCol>
              </a:tblGrid>
              <a:tr h="123446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6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2664983"/>
                  </a:ext>
                </a:extLst>
              </a:tr>
              <a:tr h="216030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6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17.06.2022 - 17.06.2022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6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9791318"/>
                  </a:ext>
                </a:extLst>
              </a:tr>
              <a:tr h="123446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2176034"/>
                  </a:ext>
                </a:extLst>
              </a:tr>
              <a:tr h="67895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7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1 551,79 лв.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1416390"/>
                  </a:ext>
                </a:extLst>
              </a:tr>
              <a:tr h="12344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7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15 615,92 лв.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657050"/>
                  </a:ext>
                </a:extLst>
              </a:tr>
              <a:tr h="123446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14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17 167,71 лв.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5797478"/>
                  </a:ext>
                </a:extLst>
              </a:tr>
              <a:tr h="123446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6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7687686"/>
                  </a:ext>
                </a:extLst>
              </a:tr>
              <a:tr h="123446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6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6335647"/>
                  </a:ext>
                </a:extLst>
              </a:tr>
              <a:tr h="123446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6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8660224"/>
                  </a:ext>
                </a:extLst>
              </a:tr>
              <a:tr h="123446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6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6233819"/>
                  </a:ext>
                </a:extLst>
              </a:tr>
              <a:tr h="123446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6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718869"/>
                  </a:ext>
                </a:extLst>
              </a:tr>
              <a:tr h="216030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иновациите и растежа-ЦУ </a:t>
                      </a:r>
                      <a:r>
                        <a:rPr lang="ru-RU" sz="900">
                          <a:effectLst/>
                        </a:rPr>
                        <a:t>( </a:t>
                      </a:r>
                      <a:r>
                        <a:rPr lang="ru-RU" sz="900" smtClean="0">
                          <a:effectLst/>
                        </a:rPr>
                        <a:t>074)</a:t>
                      </a:r>
                      <a:endParaRPr lang="ru-RU" sz="900" dirty="0">
                        <a:effectLst/>
                      </a:endParaRP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6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17.06.2022 - 17.06.2022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6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1652211"/>
                  </a:ext>
                </a:extLst>
              </a:tr>
              <a:tr h="123446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5160140"/>
                  </a:ext>
                </a:extLst>
              </a:tr>
              <a:tr h="12344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11 167,72 лв.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4783618"/>
                  </a:ext>
                </a:extLst>
              </a:tr>
              <a:tr h="123446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11 167,72 лв.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6045398"/>
                  </a:ext>
                </a:extLst>
              </a:tr>
              <a:tr h="123446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6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1907399"/>
                  </a:ext>
                </a:extLst>
              </a:tr>
              <a:tr h="123446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6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5042513"/>
                  </a:ext>
                </a:extLst>
              </a:tr>
              <a:tr h="123446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</a:rPr>
                        <a:t>074)</a:t>
                      </a:r>
                      <a:endParaRPr lang="bg-BG" sz="900" dirty="0">
                        <a:effectLst/>
                      </a:endParaRP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6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17.06.2022 - 17.06.2022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6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1986052"/>
                  </a:ext>
                </a:extLst>
              </a:tr>
              <a:tr h="123446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699497"/>
                  </a:ext>
                </a:extLst>
              </a:tr>
              <a:tr h="67895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7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1 551,79 лв.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7049484"/>
                  </a:ext>
                </a:extLst>
              </a:tr>
              <a:tr h="12344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5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4 448,20 лв.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1138559"/>
                  </a:ext>
                </a:extLst>
              </a:tr>
              <a:tr h="123446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12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5 999,99 лв.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5065007"/>
                  </a:ext>
                </a:extLst>
              </a:tr>
              <a:tr h="123446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6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79195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6670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147</Words>
  <Application>Microsoft Office PowerPoint</Application>
  <PresentationFormat>Widescreen</PresentationFormat>
  <Paragraphs>56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Dimitrinka Gutsova</dc:creator>
  <cp:lastModifiedBy>Dimitrinka Gutsova</cp:lastModifiedBy>
  <cp:revision>1</cp:revision>
  <dcterms:created xsi:type="dcterms:W3CDTF">2022-06-17T16:24:21Z</dcterms:created>
  <dcterms:modified xsi:type="dcterms:W3CDTF">2022-06-17T16:25:47Z</dcterms:modified>
</cp:coreProperties>
</file>