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6C4-C166-472A-B135-77EFFB23B41D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D0B8-8D48-4A03-A958-9D859F8BE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1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6C4-C166-472A-B135-77EFFB23B41D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D0B8-8D48-4A03-A958-9D859F8BE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6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6C4-C166-472A-B135-77EFFB23B41D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D0B8-8D48-4A03-A958-9D859F8BE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0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6C4-C166-472A-B135-77EFFB23B41D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D0B8-8D48-4A03-A958-9D859F8BE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9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6C4-C166-472A-B135-77EFFB23B41D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D0B8-8D48-4A03-A958-9D859F8BE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1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6C4-C166-472A-B135-77EFFB23B41D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D0B8-8D48-4A03-A958-9D859F8BE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6C4-C166-472A-B135-77EFFB23B41D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D0B8-8D48-4A03-A958-9D859F8BE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7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6C4-C166-472A-B135-77EFFB23B41D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D0B8-8D48-4A03-A958-9D859F8BE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8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6C4-C166-472A-B135-77EFFB23B41D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D0B8-8D48-4A03-A958-9D859F8BE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8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6C4-C166-472A-B135-77EFFB23B41D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D0B8-8D48-4A03-A958-9D859F8BE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6C4-C166-472A-B135-77EFFB23B41D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D0B8-8D48-4A03-A958-9D859F8BE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6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A36C4-C166-472A-B135-77EFFB23B41D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0D0B8-8D48-4A03-A958-9D859F8BE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5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578262"/>
              </p:ext>
            </p:extLst>
          </p:nvPr>
        </p:nvGraphicFramePr>
        <p:xfrm>
          <a:off x="1524002" y="1122362"/>
          <a:ext cx="9144000" cy="501297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83705225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52510693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9049948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3966213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14269705"/>
                    </a:ext>
                  </a:extLst>
                </a:gridCol>
              </a:tblGrid>
              <a:tr h="1234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664983"/>
                  </a:ext>
                </a:extLst>
              </a:tr>
              <a:tr h="21603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17.06.2022 - 17.06.2022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791318"/>
                  </a:ext>
                </a:extLst>
              </a:tr>
              <a:tr h="1234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76034"/>
                  </a:ext>
                </a:extLst>
              </a:tr>
              <a:tr h="6789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1 551,79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416390"/>
                  </a:ext>
                </a:extLst>
              </a:tr>
              <a:tr h="1234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15 615,92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657050"/>
                  </a:ext>
                </a:extLst>
              </a:tr>
              <a:tr h="1234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17 167,71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797478"/>
                  </a:ext>
                </a:extLst>
              </a:tr>
              <a:tr h="1234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687686"/>
                  </a:ext>
                </a:extLst>
              </a:tr>
              <a:tr h="1234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335647"/>
                  </a:ext>
                </a:extLst>
              </a:tr>
              <a:tr h="1234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660224"/>
                  </a:ext>
                </a:extLst>
              </a:tr>
              <a:tr h="1234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233819"/>
                  </a:ext>
                </a:extLst>
              </a:tr>
              <a:tr h="1234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8869"/>
                  </a:ext>
                </a:extLst>
              </a:tr>
              <a:tr h="21603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074)</a:t>
                      </a:r>
                      <a:endParaRPr lang="ru-RU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17.06.2022 - 17.06.2022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652211"/>
                  </a:ext>
                </a:extLst>
              </a:tr>
              <a:tr h="1234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160140"/>
                  </a:ext>
                </a:extLst>
              </a:tr>
              <a:tr h="1234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11 167,72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783618"/>
                  </a:ext>
                </a:extLst>
              </a:tr>
              <a:tr h="1234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11 167,72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045398"/>
                  </a:ext>
                </a:extLst>
              </a:tr>
              <a:tr h="1234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907399"/>
                  </a:ext>
                </a:extLst>
              </a:tr>
              <a:tr h="1234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042513"/>
                  </a:ext>
                </a:extLst>
              </a:tr>
              <a:tr h="12344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074)</a:t>
                      </a:r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17.06.2022 - 17.06.2022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86052"/>
                  </a:ext>
                </a:extLst>
              </a:tr>
              <a:tr h="1234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9497"/>
                  </a:ext>
                </a:extLst>
              </a:tr>
              <a:tr h="6789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1 551,79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049484"/>
                  </a:ext>
                </a:extLst>
              </a:tr>
              <a:tr h="1234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4 448,20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138559"/>
                  </a:ext>
                </a:extLst>
              </a:tr>
              <a:tr h="1234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5 999,99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065007"/>
                  </a:ext>
                </a:extLst>
              </a:tr>
              <a:tr h="1234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919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6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147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2022-06-17T16:24:21Z</dcterms:created>
  <dcterms:modified xsi:type="dcterms:W3CDTF">2022-06-17T16:25:47Z</dcterms:modified>
</cp:coreProperties>
</file>