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082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235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950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704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987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55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049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300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371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781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1897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9F27C-6E94-4179-BF33-FFC4A530E579}" type="datetimeFigureOut">
              <a:rPr lang="bg-BG" smtClean="0"/>
              <a:t>16.08.2022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2C15-F895-479A-A22F-1EB79EA474C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664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717979"/>
              </p:ext>
            </p:extLst>
          </p:nvPr>
        </p:nvGraphicFramePr>
        <p:xfrm>
          <a:off x="2011680" y="1122367"/>
          <a:ext cx="8279475" cy="4179855"/>
        </p:xfrm>
        <a:graphic>
          <a:graphicData uri="http://schemas.openxmlformats.org/drawingml/2006/table">
            <a:tbl>
              <a:tblPr/>
              <a:tblGrid>
                <a:gridCol w="1655895">
                  <a:extLst>
                    <a:ext uri="{9D8B030D-6E8A-4147-A177-3AD203B41FA5}">
                      <a16:colId xmlns:a16="http://schemas.microsoft.com/office/drawing/2014/main" val="2871762375"/>
                    </a:ext>
                  </a:extLst>
                </a:gridCol>
                <a:gridCol w="1655895">
                  <a:extLst>
                    <a:ext uri="{9D8B030D-6E8A-4147-A177-3AD203B41FA5}">
                      <a16:colId xmlns:a16="http://schemas.microsoft.com/office/drawing/2014/main" val="648832950"/>
                    </a:ext>
                  </a:extLst>
                </a:gridCol>
                <a:gridCol w="1655895">
                  <a:extLst>
                    <a:ext uri="{9D8B030D-6E8A-4147-A177-3AD203B41FA5}">
                      <a16:colId xmlns:a16="http://schemas.microsoft.com/office/drawing/2014/main" val="618222427"/>
                    </a:ext>
                  </a:extLst>
                </a:gridCol>
                <a:gridCol w="1655895">
                  <a:extLst>
                    <a:ext uri="{9D8B030D-6E8A-4147-A177-3AD203B41FA5}">
                      <a16:colId xmlns:a16="http://schemas.microsoft.com/office/drawing/2014/main" val="1363328289"/>
                    </a:ext>
                  </a:extLst>
                </a:gridCol>
                <a:gridCol w="1655895">
                  <a:extLst>
                    <a:ext uri="{9D8B030D-6E8A-4147-A177-3AD203B41FA5}">
                      <a16:colId xmlns:a16="http://schemas.microsoft.com/office/drawing/2014/main" val="793728097"/>
                    </a:ext>
                  </a:extLst>
                </a:gridCol>
              </a:tblGrid>
              <a:tr h="119530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707539"/>
                  </a:ext>
                </a:extLst>
              </a:tr>
              <a:tr h="194771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16.08.2022 - 16.08.2022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479563"/>
                  </a:ext>
                </a:extLst>
              </a:tr>
              <a:tr h="11953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41826"/>
                  </a:ext>
                </a:extLst>
              </a:tr>
              <a:tr h="44525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549,61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438963"/>
                  </a:ext>
                </a:extLst>
              </a:tr>
              <a:tr h="11953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5 114,98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553045"/>
                  </a:ext>
                </a:extLst>
              </a:tr>
              <a:tr h="19477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47 385,00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369325"/>
                  </a:ext>
                </a:extLst>
              </a:tr>
              <a:tr h="11953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53 049,59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357240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993579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48780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116015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821724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47204"/>
                  </a:ext>
                </a:extLst>
              </a:tr>
              <a:tr h="194771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16.08.2022 - 16.08.2022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062408"/>
                  </a:ext>
                </a:extLst>
              </a:tr>
              <a:tr h="11953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45614"/>
                  </a:ext>
                </a:extLst>
              </a:tr>
              <a:tr h="11953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5 114,98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431522"/>
                  </a:ext>
                </a:extLst>
              </a:tr>
              <a:tr h="19477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385,00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84469"/>
                  </a:ext>
                </a:extLst>
              </a:tr>
              <a:tr h="11953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5 499,98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894809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763809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4325"/>
                  </a:ext>
                </a:extLst>
              </a:tr>
              <a:tr h="119530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ИАНМСП ( 0740020001 )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16.08.2022 - 16.08.2022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5265"/>
                  </a:ext>
                </a:extLst>
              </a:tr>
              <a:tr h="119530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495840"/>
                  </a:ext>
                </a:extLst>
              </a:tr>
              <a:tr h="44525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549,61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810485"/>
                  </a:ext>
                </a:extLst>
              </a:tr>
              <a:tr h="194771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47 000,00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571165"/>
                  </a:ext>
                </a:extLst>
              </a:tr>
              <a:tr h="119530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47 549,61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6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032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58950"/>
                  </a:ext>
                </a:extLst>
              </a:tr>
              <a:tr h="119530">
                <a:tc gridSpan="5">
                  <a:txBody>
                    <a:bodyPr/>
                    <a:lstStyle/>
                    <a:p>
                      <a:r>
                        <a:rPr lang="bg-BG" sz="600" dirty="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77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329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2022-08-16T07:20:28Z</dcterms:created>
  <dcterms:modified xsi:type="dcterms:W3CDTF">2022-08-16T07:21:35Z</dcterms:modified>
</cp:coreProperties>
</file>