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6EE4-8933-47D8-AC49-A919A3C118B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4389-D828-40A5-BC6F-B5245693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305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6EE4-8933-47D8-AC49-A919A3C118B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4389-D828-40A5-BC6F-B5245693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89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6EE4-8933-47D8-AC49-A919A3C118B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4389-D828-40A5-BC6F-B5245693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63770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6EE4-8933-47D8-AC49-A919A3C118B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4389-D828-40A5-BC6F-B5245693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5653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6EE4-8933-47D8-AC49-A919A3C118B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4389-D828-40A5-BC6F-B5245693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513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6EE4-8933-47D8-AC49-A919A3C118B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4389-D828-40A5-BC6F-B5245693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8782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6EE4-8933-47D8-AC49-A919A3C118B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4389-D828-40A5-BC6F-B5245693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18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6EE4-8933-47D8-AC49-A919A3C118B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4389-D828-40A5-BC6F-B5245693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8532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6EE4-8933-47D8-AC49-A919A3C118B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4389-D828-40A5-BC6F-B5245693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279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6EE4-8933-47D8-AC49-A919A3C118B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4389-D828-40A5-BC6F-B5245693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3524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A56EE4-8933-47D8-AC49-A919A3C118B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F4389-D828-40A5-BC6F-B5245693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885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A56EE4-8933-47D8-AC49-A919A3C118B8}" type="datetimeFigureOut">
              <a:rPr lang="en-US" smtClean="0"/>
              <a:t>6/16/2022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F4389-D828-40A5-BC6F-B5245693F3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141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6787833"/>
              </p:ext>
            </p:extLst>
          </p:nvPr>
        </p:nvGraphicFramePr>
        <p:xfrm>
          <a:off x="133005" y="282640"/>
          <a:ext cx="11986950" cy="6458974"/>
        </p:xfrm>
        <a:graphic>
          <a:graphicData uri="http://schemas.openxmlformats.org/drawingml/2006/table">
            <a:tbl>
              <a:tblPr/>
              <a:tblGrid>
                <a:gridCol w="2397390">
                  <a:extLst>
                    <a:ext uri="{9D8B030D-6E8A-4147-A177-3AD203B41FA5}">
                      <a16:colId xmlns:a16="http://schemas.microsoft.com/office/drawing/2014/main" val="3935417041"/>
                    </a:ext>
                  </a:extLst>
                </a:gridCol>
                <a:gridCol w="2397390">
                  <a:extLst>
                    <a:ext uri="{9D8B030D-6E8A-4147-A177-3AD203B41FA5}">
                      <a16:colId xmlns:a16="http://schemas.microsoft.com/office/drawing/2014/main" val="2603937034"/>
                    </a:ext>
                  </a:extLst>
                </a:gridCol>
                <a:gridCol w="2397390">
                  <a:extLst>
                    <a:ext uri="{9D8B030D-6E8A-4147-A177-3AD203B41FA5}">
                      <a16:colId xmlns:a16="http://schemas.microsoft.com/office/drawing/2014/main" val="351214445"/>
                    </a:ext>
                  </a:extLst>
                </a:gridCol>
                <a:gridCol w="2397390">
                  <a:extLst>
                    <a:ext uri="{9D8B030D-6E8A-4147-A177-3AD203B41FA5}">
                      <a16:colId xmlns:a16="http://schemas.microsoft.com/office/drawing/2014/main" val="1538030577"/>
                    </a:ext>
                  </a:extLst>
                </a:gridCol>
                <a:gridCol w="2397390">
                  <a:extLst>
                    <a:ext uri="{9D8B030D-6E8A-4147-A177-3AD203B41FA5}">
                      <a16:colId xmlns:a16="http://schemas.microsoft.com/office/drawing/2014/main" val="3535141716"/>
                    </a:ext>
                  </a:extLst>
                </a:gridCol>
              </a:tblGrid>
              <a:tr h="17128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3098467"/>
                  </a:ext>
                </a:extLst>
              </a:tr>
              <a:tr h="17128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16.06.2022 - 16.06.2022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8401131"/>
                  </a:ext>
                </a:extLst>
              </a:tr>
              <a:tr h="17128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4724678"/>
                  </a:ext>
                </a:extLst>
              </a:tr>
              <a:tr h="48886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4 040,00 лв.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0259714"/>
                  </a:ext>
                </a:extLst>
              </a:tr>
              <a:tr h="1712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5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5 258,58 лв.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76411"/>
                  </a:ext>
                </a:extLst>
              </a:tr>
              <a:tr h="1712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1 462,11 лв.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5506482"/>
                  </a:ext>
                </a:extLst>
              </a:tr>
              <a:tr h="1712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14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37 626,83 лв.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2674546"/>
                  </a:ext>
                </a:extLst>
              </a:tr>
              <a:tr h="17128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22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48 387,52 лв.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8295955"/>
                  </a:ext>
                </a:extLst>
              </a:tr>
              <a:tr h="17128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5421569"/>
                  </a:ext>
                </a:extLst>
              </a:tr>
              <a:tr h="17128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6742562"/>
                  </a:ext>
                </a:extLst>
              </a:tr>
              <a:tr h="17128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84598439"/>
                  </a:ext>
                </a:extLst>
              </a:tr>
              <a:tr h="17128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476188"/>
                  </a:ext>
                </a:extLst>
              </a:tr>
              <a:tr h="171289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67569118"/>
                  </a:ext>
                </a:extLst>
              </a:tr>
              <a:tr h="171289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</a:rPr>
                        <a:t>074)</a:t>
                      </a:r>
                      <a:endParaRPr lang="ru-RU" sz="900" dirty="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16.06.2022 - 16.06.2022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2879561"/>
                  </a:ext>
                </a:extLst>
              </a:tr>
              <a:tr h="17128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580677"/>
                  </a:ext>
                </a:extLst>
              </a:tr>
              <a:tr h="1712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3 173,16 лв.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3542448"/>
                  </a:ext>
                </a:extLst>
              </a:tr>
              <a:tr h="1712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18 xxxx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Други разходи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2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1 462,11 лв.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038341"/>
                  </a:ext>
                </a:extLst>
              </a:tr>
              <a:tr h="1712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9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31 805,39 лв.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6133085"/>
                  </a:ext>
                </a:extLst>
              </a:tr>
              <a:tr h="17128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13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36 440,66 лв.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003021"/>
                  </a:ext>
                </a:extLst>
              </a:tr>
              <a:tr h="17128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33505780"/>
                  </a:ext>
                </a:extLst>
              </a:tr>
              <a:tr h="17128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02276"/>
                  </a:ext>
                </a:extLst>
              </a:tr>
              <a:tr h="17128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</a:rPr>
                        <a:t>074)</a:t>
                      </a:r>
                      <a:endParaRPr lang="bg-BG" sz="900" dirty="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16.06.2022 - 16.06.2022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294688"/>
                  </a:ext>
                </a:extLst>
              </a:tr>
              <a:tr h="17128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4651780"/>
                  </a:ext>
                </a:extLst>
              </a:tr>
              <a:tr h="488863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01 xxxx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4 040,00 лв.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0137694"/>
                  </a:ext>
                </a:extLst>
              </a:tr>
              <a:tr h="1712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10 xxxx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Издръжка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3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2 085,42 лв.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5706971"/>
                  </a:ext>
                </a:extLst>
              </a:tr>
              <a:tr h="1712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4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821,44 лв.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377880"/>
                  </a:ext>
                </a:extLst>
              </a:tr>
              <a:tr h="17128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8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6 946,86 лв.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5041074"/>
                  </a:ext>
                </a:extLst>
              </a:tr>
              <a:tr h="17128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163145"/>
                  </a:ext>
                </a:extLst>
              </a:tr>
              <a:tr h="17128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/>
                        <a:t> 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1421182"/>
                  </a:ext>
                </a:extLst>
              </a:tr>
              <a:tr h="171289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</a:rPr>
                        <a:t>074)</a:t>
                      </a:r>
                      <a:endParaRPr lang="bg-BG" sz="900" dirty="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16.06.2022 - 16.06.2022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9455462"/>
                  </a:ext>
                </a:extLst>
              </a:tr>
              <a:tr h="171289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Код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Описание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Брой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</a:rPr>
                        <a:t>Сума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2380016"/>
                  </a:ext>
                </a:extLst>
              </a:tr>
              <a:tr h="171289">
                <a:tc>
                  <a:txBody>
                    <a:bodyPr/>
                    <a:lstStyle/>
                    <a:p>
                      <a:pPr algn="ctr"/>
                      <a:r>
                        <a:rPr lang="en-US" sz="900">
                          <a:effectLst/>
                        </a:rPr>
                        <a:t>88 xxxx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</a:rPr>
                        <a:t>Средства на разпореждане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5 000,00 лв.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7794542"/>
                  </a:ext>
                </a:extLst>
              </a:tr>
              <a:tr h="171289">
                <a:tc gridSpan="2"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Общо: 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</a:rPr>
                        <a:t>1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</a:rPr>
                        <a:t>5 000,00 лв.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</a:endParaRP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0418482"/>
                  </a:ext>
                </a:extLst>
              </a:tr>
              <a:tr h="171289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 dirty="0"/>
                        <a:t> </a:t>
                      </a:r>
                    </a:p>
                  </a:txBody>
                  <a:tcPr marL="22902" marR="22902" marT="11451" marB="1145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EFE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9378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884733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227</Words>
  <Application>Microsoft Office PowerPoint</Application>
  <PresentationFormat>Widescreen</PresentationFormat>
  <Paragraphs>91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2022-06-16T15:10:27Z</dcterms:created>
  <dcterms:modified xsi:type="dcterms:W3CDTF">2022-06-16T15:12:28Z</dcterms:modified>
</cp:coreProperties>
</file>