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3F14-7AD3-4628-81B6-BE05BDB236E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381A-88DD-414A-942C-4B67EFD0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9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3F14-7AD3-4628-81B6-BE05BDB236E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381A-88DD-414A-942C-4B67EFD0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3F14-7AD3-4628-81B6-BE05BDB236E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381A-88DD-414A-942C-4B67EFD0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6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3F14-7AD3-4628-81B6-BE05BDB236E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381A-88DD-414A-942C-4B67EFD0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22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3F14-7AD3-4628-81B6-BE05BDB236E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381A-88DD-414A-942C-4B67EFD0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7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3F14-7AD3-4628-81B6-BE05BDB236E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381A-88DD-414A-942C-4B67EFD0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8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3F14-7AD3-4628-81B6-BE05BDB236E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381A-88DD-414A-942C-4B67EFD0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3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3F14-7AD3-4628-81B6-BE05BDB236E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381A-88DD-414A-942C-4B67EFD0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9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3F14-7AD3-4628-81B6-BE05BDB236E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381A-88DD-414A-942C-4B67EFD0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2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3F14-7AD3-4628-81B6-BE05BDB236E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381A-88DD-414A-942C-4B67EFD0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2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3F14-7AD3-4628-81B6-BE05BDB236E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381A-88DD-414A-942C-4B67EFD0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5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D3F14-7AD3-4628-81B6-BE05BDB236E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2381A-88DD-414A-942C-4B67EFD0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9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036148"/>
              </p:ext>
            </p:extLst>
          </p:nvPr>
        </p:nvGraphicFramePr>
        <p:xfrm>
          <a:off x="1524003" y="1122367"/>
          <a:ext cx="9144000" cy="579323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56195241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99368416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7794495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6408362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43532292"/>
                    </a:ext>
                  </a:extLst>
                </a:gridCol>
              </a:tblGrid>
              <a:tr h="9614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133272"/>
                  </a:ext>
                </a:extLst>
              </a:tr>
              <a:tr h="16832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16.05.2022 - 16.05.2022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537004"/>
                  </a:ext>
                </a:extLst>
              </a:tr>
              <a:tr h="9614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405838"/>
                  </a:ext>
                </a:extLst>
              </a:tr>
              <a:tr h="52923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3 690,00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252328"/>
                  </a:ext>
                </a:extLst>
              </a:tr>
              <a:tr h="9614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2 973,30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716251"/>
                  </a:ext>
                </a:extLst>
              </a:tr>
              <a:tr h="16832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60 000,00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032053"/>
                  </a:ext>
                </a:extLst>
              </a:tr>
              <a:tr h="9614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66 663,30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007540"/>
                  </a:ext>
                </a:extLst>
              </a:tr>
              <a:tr h="961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418502"/>
                  </a:ext>
                </a:extLst>
              </a:tr>
              <a:tr h="961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397317"/>
                  </a:ext>
                </a:extLst>
              </a:tr>
              <a:tr h="961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545052"/>
                  </a:ext>
                </a:extLst>
              </a:tr>
              <a:tr h="961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739908"/>
                  </a:ext>
                </a:extLst>
              </a:tr>
              <a:tr h="9614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086541"/>
                  </a:ext>
                </a:extLst>
              </a:tr>
              <a:tr h="16832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</a:rPr>
                        <a:t>074)</a:t>
                      </a:r>
                      <a:endParaRPr lang="ru-RU" sz="900" dirty="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16.05.2022 - 16.05.2022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975456"/>
                  </a:ext>
                </a:extLst>
              </a:tr>
              <a:tr h="9614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649086"/>
                  </a:ext>
                </a:extLst>
              </a:tr>
              <a:tr h="9614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2 794,30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36595"/>
                  </a:ext>
                </a:extLst>
              </a:tr>
              <a:tr h="9614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2 794,30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175239"/>
                  </a:ext>
                </a:extLst>
              </a:tr>
              <a:tr h="961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013857"/>
                  </a:ext>
                </a:extLst>
              </a:tr>
              <a:tr h="961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737618"/>
                  </a:ext>
                </a:extLst>
              </a:tr>
              <a:tr h="9614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16.05.2022 - 16.05.2022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128670"/>
                  </a:ext>
                </a:extLst>
              </a:tr>
              <a:tr h="9614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734137"/>
                  </a:ext>
                </a:extLst>
              </a:tr>
              <a:tr h="52923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3 690,00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172667"/>
                  </a:ext>
                </a:extLst>
              </a:tr>
              <a:tr h="9614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3 690,00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890658"/>
                  </a:ext>
                </a:extLst>
              </a:tr>
              <a:tr h="961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109548"/>
                  </a:ext>
                </a:extLst>
              </a:tr>
              <a:tr h="961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509599"/>
                  </a:ext>
                </a:extLst>
              </a:tr>
              <a:tr h="9614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074)</a:t>
                      </a:r>
                      <a:endParaRPr lang="bg-BG" sz="900" dirty="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16.05.2022 - 16.05.2022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566980"/>
                  </a:ext>
                </a:extLst>
              </a:tr>
              <a:tr h="9614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838672"/>
                  </a:ext>
                </a:extLst>
              </a:tr>
              <a:tr h="9614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179,00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477921"/>
                  </a:ext>
                </a:extLst>
              </a:tr>
              <a:tr h="16832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60 000,00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110719"/>
                  </a:ext>
                </a:extLst>
              </a:tr>
              <a:tr h="9614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60 179,00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014546"/>
                  </a:ext>
                </a:extLst>
              </a:tr>
              <a:tr h="961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591241"/>
                  </a:ext>
                </a:extLst>
              </a:tr>
              <a:tr h="961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355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222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190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2022-05-16T13:59:11Z</dcterms:created>
  <dcterms:modified xsi:type="dcterms:W3CDTF">2022-05-16T14:01:03Z</dcterms:modified>
</cp:coreProperties>
</file>