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09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68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522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7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48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933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897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22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82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59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5D3F14-7AD3-4628-81B6-BE05BDB236EC}" type="datetimeFigureOut">
              <a:rPr lang="en-US" smtClean="0"/>
              <a:t>5/16/2022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2381A-88DD-414A-942C-4B67EFD0F6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9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36148"/>
              </p:ext>
            </p:extLst>
          </p:nvPr>
        </p:nvGraphicFramePr>
        <p:xfrm>
          <a:off x="1524003" y="1122367"/>
          <a:ext cx="9144000" cy="579323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56195241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9368416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77944956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408362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43532292"/>
                    </a:ext>
                  </a:extLst>
                </a:gridCol>
              </a:tblGrid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2133272"/>
                  </a:ext>
                </a:extLst>
              </a:tr>
              <a:tr h="1683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16.05.2022 - 16.05.2022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537004"/>
                  </a:ext>
                </a:extLst>
              </a:tr>
              <a:tr h="961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405838"/>
                  </a:ext>
                </a:extLst>
              </a:tr>
              <a:tr h="52923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3 690,00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4252328"/>
                  </a:ext>
                </a:extLst>
              </a:tr>
              <a:tr h="961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2 973,30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0716251"/>
                  </a:ext>
                </a:extLst>
              </a:tr>
              <a:tr h="1683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60 000,00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032053"/>
                  </a:ext>
                </a:extLst>
              </a:tr>
              <a:tr h="961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66 663,30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007540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5418502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397317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545052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739908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086541"/>
                  </a:ext>
                </a:extLst>
              </a:tr>
              <a:tr h="16832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074)</a:t>
                      </a:r>
                      <a:endParaRPr lang="ru-RU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16.05.2022 - 16.05.2022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975456"/>
                  </a:ext>
                </a:extLst>
              </a:tr>
              <a:tr h="961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649086"/>
                  </a:ext>
                </a:extLst>
              </a:tr>
              <a:tr h="961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2 794,30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2236595"/>
                  </a:ext>
                </a:extLst>
              </a:tr>
              <a:tr h="961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2 794,30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175239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013857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737618"/>
                  </a:ext>
                </a:extLst>
              </a:tr>
              <a:tr h="9614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16.05.2022 - 16.05.2022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3128670"/>
                  </a:ext>
                </a:extLst>
              </a:tr>
              <a:tr h="961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734137"/>
                  </a:ext>
                </a:extLst>
              </a:tr>
              <a:tr h="52923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3 690,00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172667"/>
                  </a:ext>
                </a:extLst>
              </a:tr>
              <a:tr h="961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3 690,00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7890658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109548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1509599"/>
                  </a:ext>
                </a:extLst>
              </a:tr>
              <a:tr h="96146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16.05.2022 - 16.05.2022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566980"/>
                  </a:ext>
                </a:extLst>
              </a:tr>
              <a:tr h="96146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838672"/>
                  </a:ext>
                </a:extLst>
              </a:tr>
              <a:tr h="9614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179,00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8477921"/>
                  </a:ext>
                </a:extLst>
              </a:tr>
              <a:tr h="16832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60 000,00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0110719"/>
                  </a:ext>
                </a:extLst>
              </a:tr>
              <a:tr h="96146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60 179,00 лв.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014546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9591241"/>
                  </a:ext>
                </a:extLst>
              </a:tr>
              <a:tr h="96146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5298" marR="25298" marT="12649" marB="12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FF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1355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222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190</Words>
  <Application>Microsoft Office PowerPoint</Application>
  <PresentationFormat>Widescreen</PresentationFormat>
  <Paragraphs>76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2022-05-16T13:59:11Z</dcterms:created>
  <dcterms:modified xsi:type="dcterms:W3CDTF">2022-05-16T14:01:03Z</dcterms:modified>
</cp:coreProperties>
</file>