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40-567E-4099-B487-E039E66A58EA}" type="datetimeFigureOut">
              <a:rPr lang="bg-BG" smtClean="0"/>
              <a:t>15.07.2022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E8B5-FAAF-487B-AF38-15827647FA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777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40-567E-4099-B487-E039E66A58EA}" type="datetimeFigureOut">
              <a:rPr lang="bg-BG" smtClean="0"/>
              <a:t>15.07.2022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E8B5-FAAF-487B-AF38-15827647FA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09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40-567E-4099-B487-E039E66A58EA}" type="datetimeFigureOut">
              <a:rPr lang="bg-BG" smtClean="0"/>
              <a:t>15.07.2022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E8B5-FAAF-487B-AF38-15827647FA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086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40-567E-4099-B487-E039E66A58EA}" type="datetimeFigureOut">
              <a:rPr lang="bg-BG" smtClean="0"/>
              <a:t>15.07.2022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E8B5-FAAF-487B-AF38-15827647FA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37354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40-567E-4099-B487-E039E66A58EA}" type="datetimeFigureOut">
              <a:rPr lang="bg-BG" smtClean="0"/>
              <a:t>15.07.2022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E8B5-FAAF-487B-AF38-15827647FA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222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40-567E-4099-B487-E039E66A58EA}" type="datetimeFigureOut">
              <a:rPr lang="bg-BG" smtClean="0"/>
              <a:t>15.07.2022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E8B5-FAAF-487B-AF38-15827647FA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0982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40-567E-4099-B487-E039E66A58EA}" type="datetimeFigureOut">
              <a:rPr lang="bg-BG" smtClean="0"/>
              <a:t>15.07.2022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E8B5-FAAF-487B-AF38-15827647FA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459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40-567E-4099-B487-E039E66A58EA}" type="datetimeFigureOut">
              <a:rPr lang="bg-BG" smtClean="0"/>
              <a:t>15.07.2022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E8B5-FAAF-487B-AF38-15827647FA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9891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40-567E-4099-B487-E039E66A58EA}" type="datetimeFigureOut">
              <a:rPr lang="bg-BG" smtClean="0"/>
              <a:t>15.07.2022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E8B5-FAAF-487B-AF38-15827647FA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0866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40-567E-4099-B487-E039E66A58EA}" type="datetimeFigureOut">
              <a:rPr lang="bg-BG" smtClean="0"/>
              <a:t>15.07.2022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E8B5-FAAF-487B-AF38-15827647FA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82689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8140-567E-4099-B487-E039E66A58EA}" type="datetimeFigureOut">
              <a:rPr lang="bg-BG" smtClean="0"/>
              <a:t>15.07.2022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E8B5-FAAF-487B-AF38-15827647FA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2132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38140-567E-4099-B487-E039E66A58EA}" type="datetimeFigureOut">
              <a:rPr lang="bg-BG" smtClean="0"/>
              <a:t>15.07.2022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AE8B5-FAAF-487B-AF38-15827647FA0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9116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357729"/>
              </p:ext>
            </p:extLst>
          </p:nvPr>
        </p:nvGraphicFramePr>
        <p:xfrm>
          <a:off x="1524000" y="548645"/>
          <a:ext cx="8991600" cy="5904103"/>
        </p:xfrm>
        <a:graphic>
          <a:graphicData uri="http://schemas.openxmlformats.org/drawingml/2006/table">
            <a:tbl>
              <a:tblPr/>
              <a:tblGrid>
                <a:gridCol w="1798320">
                  <a:extLst>
                    <a:ext uri="{9D8B030D-6E8A-4147-A177-3AD203B41FA5}">
                      <a16:colId xmlns:a16="http://schemas.microsoft.com/office/drawing/2014/main" val="2446455574"/>
                    </a:ext>
                  </a:extLst>
                </a:gridCol>
                <a:gridCol w="1798320">
                  <a:extLst>
                    <a:ext uri="{9D8B030D-6E8A-4147-A177-3AD203B41FA5}">
                      <a16:colId xmlns:a16="http://schemas.microsoft.com/office/drawing/2014/main" val="2957679736"/>
                    </a:ext>
                  </a:extLst>
                </a:gridCol>
                <a:gridCol w="1798320">
                  <a:extLst>
                    <a:ext uri="{9D8B030D-6E8A-4147-A177-3AD203B41FA5}">
                      <a16:colId xmlns:a16="http://schemas.microsoft.com/office/drawing/2014/main" val="3913443159"/>
                    </a:ext>
                  </a:extLst>
                </a:gridCol>
                <a:gridCol w="1798320">
                  <a:extLst>
                    <a:ext uri="{9D8B030D-6E8A-4147-A177-3AD203B41FA5}">
                      <a16:colId xmlns:a16="http://schemas.microsoft.com/office/drawing/2014/main" val="3639641779"/>
                    </a:ext>
                  </a:extLst>
                </a:gridCol>
                <a:gridCol w="1798320">
                  <a:extLst>
                    <a:ext uri="{9D8B030D-6E8A-4147-A177-3AD203B41FA5}">
                      <a16:colId xmlns:a16="http://schemas.microsoft.com/office/drawing/2014/main" val="1842928369"/>
                    </a:ext>
                  </a:extLst>
                </a:gridCol>
              </a:tblGrid>
              <a:tr h="1641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777491"/>
                  </a:ext>
                </a:extLst>
              </a:tr>
              <a:tr h="2872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15.07.2022 - 15.07.2022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972712"/>
                  </a:ext>
                </a:extLst>
              </a:tr>
              <a:tr h="16414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38725"/>
                  </a:ext>
                </a:extLst>
              </a:tr>
              <a:tr h="6565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723 634,53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674541"/>
                  </a:ext>
                </a:extLst>
              </a:tr>
              <a:tr h="1641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4 861,64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57973"/>
                  </a:ext>
                </a:extLst>
              </a:tr>
              <a:tr h="16414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728 496,17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824284"/>
                  </a:ext>
                </a:extLst>
              </a:tr>
              <a:tr h="16414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06191"/>
                  </a:ext>
                </a:extLst>
              </a:tr>
              <a:tr h="16414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930525"/>
                  </a:ext>
                </a:extLst>
              </a:tr>
              <a:tr h="16414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657343"/>
                  </a:ext>
                </a:extLst>
              </a:tr>
              <a:tr h="16414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477639"/>
                  </a:ext>
                </a:extLst>
              </a:tr>
              <a:tr h="1641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687275"/>
                  </a:ext>
                </a:extLst>
              </a:tr>
              <a:tr h="2872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074)</a:t>
                      </a:r>
                      <a:endParaRPr lang="ru-RU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15.07.2022 - 15.07.2022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203973"/>
                  </a:ext>
                </a:extLst>
              </a:tr>
              <a:tr h="16414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872408"/>
                  </a:ext>
                </a:extLst>
              </a:tr>
              <a:tr h="66032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636 248,60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244536"/>
                  </a:ext>
                </a:extLst>
              </a:tr>
              <a:tr h="14131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32,35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825176"/>
                  </a:ext>
                </a:extLst>
              </a:tr>
              <a:tr h="16414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636 280,95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69814"/>
                  </a:ext>
                </a:extLst>
              </a:tr>
              <a:tr h="164147">
                <a:tc gridSpan="5">
                  <a:txBody>
                    <a:bodyPr/>
                    <a:lstStyle/>
                    <a:p>
                      <a:r>
                        <a:rPr lang="bg-BG" sz="900" dirty="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558343"/>
                  </a:ext>
                </a:extLst>
              </a:tr>
              <a:tr h="164147">
                <a:tc gridSpan="5">
                  <a:txBody>
                    <a:bodyPr/>
                    <a:lstStyle/>
                    <a:p>
                      <a:r>
                        <a:rPr lang="bg-BG" sz="900" dirty="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496695"/>
                  </a:ext>
                </a:extLst>
              </a:tr>
              <a:tr h="16414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</a:t>
                      </a:r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15.07.2022 - 15.07.2022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270905"/>
                  </a:ext>
                </a:extLst>
              </a:tr>
              <a:tr h="16414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685773"/>
                  </a:ext>
                </a:extLst>
              </a:tr>
              <a:tr h="6565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87 385,93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746185"/>
                  </a:ext>
                </a:extLst>
              </a:tr>
              <a:tr h="1641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4 829,29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911407"/>
                  </a:ext>
                </a:extLst>
              </a:tr>
              <a:tr h="16414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92 215,22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780845"/>
                  </a:ext>
                </a:extLst>
              </a:tr>
              <a:tr h="164147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480346"/>
                  </a:ext>
                </a:extLst>
              </a:tr>
              <a:tr h="164147">
                <a:tc gridSpan="5">
                  <a:txBody>
                    <a:bodyPr/>
                    <a:lstStyle/>
                    <a:p>
                      <a:r>
                        <a:rPr lang="bg-BG" sz="900" dirty="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298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626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166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2022-07-15T13:46:19Z</dcterms:created>
  <dcterms:modified xsi:type="dcterms:W3CDTF">2022-07-15T13:48:47Z</dcterms:modified>
</cp:coreProperties>
</file>