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4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5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2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1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1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1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3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7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2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9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9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A0998-C366-4FC5-BDA4-5FAADD635A8F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61D97-412E-4011-9C9E-DC912062D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1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99795"/>
              </p:ext>
            </p:extLst>
          </p:nvPr>
        </p:nvGraphicFramePr>
        <p:xfrm>
          <a:off x="1524003" y="1122354"/>
          <a:ext cx="9144000" cy="462188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59048293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3907628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9512368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012140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62700055"/>
                    </a:ext>
                  </a:extLst>
                </a:gridCol>
              </a:tblGrid>
              <a:tr h="1531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144609"/>
                  </a:ext>
                </a:extLst>
              </a:tr>
              <a:tr h="26822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14.06.2022 - 14.06.2022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571711"/>
                  </a:ext>
                </a:extLst>
              </a:tr>
              <a:tr h="1531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13704"/>
                  </a:ext>
                </a:extLst>
              </a:tr>
              <a:tr h="153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1 071,00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428970"/>
                  </a:ext>
                </a:extLst>
              </a:tr>
              <a:tr h="153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961,04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56905"/>
                  </a:ext>
                </a:extLst>
              </a:tr>
              <a:tr h="2682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193786"/>
                  </a:ext>
                </a:extLst>
              </a:tr>
              <a:tr h="1531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2 202,04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958731"/>
                  </a:ext>
                </a:extLst>
              </a:tr>
              <a:tr h="1531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774848"/>
                  </a:ext>
                </a:extLst>
              </a:tr>
              <a:tr h="1531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724795"/>
                  </a:ext>
                </a:extLst>
              </a:tr>
              <a:tr h="1531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08684"/>
                  </a:ext>
                </a:extLst>
              </a:tr>
              <a:tr h="1531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362421"/>
                  </a:ext>
                </a:extLst>
              </a:tr>
              <a:tr h="1531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26407"/>
                  </a:ext>
                </a:extLst>
              </a:tr>
              <a:tr h="26822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14.06.2022 - 14.06.2022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933758"/>
                  </a:ext>
                </a:extLst>
              </a:tr>
              <a:tr h="1531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573251"/>
                  </a:ext>
                </a:extLst>
              </a:tr>
              <a:tr h="153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581,00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10380"/>
                  </a:ext>
                </a:extLst>
              </a:tr>
              <a:tr h="153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961,04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707795"/>
                  </a:ext>
                </a:extLst>
              </a:tr>
              <a:tr h="2682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915968"/>
                  </a:ext>
                </a:extLst>
              </a:tr>
              <a:tr h="1531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1 712,04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830364"/>
                  </a:ext>
                </a:extLst>
              </a:tr>
              <a:tr h="1531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18647"/>
                  </a:ext>
                </a:extLst>
              </a:tr>
              <a:tr h="1531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34745"/>
                  </a:ext>
                </a:extLst>
              </a:tr>
              <a:tr h="15312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14.06.2022 - 14.06.2022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948607"/>
                  </a:ext>
                </a:extLst>
              </a:tr>
              <a:tr h="15312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323759"/>
                  </a:ext>
                </a:extLst>
              </a:tr>
              <a:tr h="1531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490,00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062820"/>
                  </a:ext>
                </a:extLst>
              </a:tr>
              <a:tr h="15312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490,00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555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25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2022-06-15T13:33:54Z</dcterms:created>
  <dcterms:modified xsi:type="dcterms:W3CDTF">2022-06-15T13:35:19Z</dcterms:modified>
</cp:coreProperties>
</file>