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717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655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604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914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5991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243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9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827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70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992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364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8649A-48E4-47B3-9DEF-BD5E18A3C201}" type="datetimeFigureOut">
              <a:rPr lang="bg-BG" smtClean="0"/>
              <a:t>13.07.2022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CDD40-DEEC-4603-B4C1-8B4485FC34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740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221417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9113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410969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bg-BG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69072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77650647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5536987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211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65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46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3333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5256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0426"/>
              </p:ext>
            </p:extLst>
          </p:nvPr>
        </p:nvGraphicFramePr>
        <p:xfrm>
          <a:off x="1197033" y="964273"/>
          <a:ext cx="10008525" cy="5212692"/>
        </p:xfrm>
        <a:graphic>
          <a:graphicData uri="http://schemas.openxmlformats.org/drawingml/2006/table">
            <a:tbl>
              <a:tblPr/>
              <a:tblGrid>
                <a:gridCol w="2001705">
                  <a:extLst>
                    <a:ext uri="{9D8B030D-6E8A-4147-A177-3AD203B41FA5}">
                      <a16:colId xmlns:a16="http://schemas.microsoft.com/office/drawing/2014/main" val="3724066630"/>
                    </a:ext>
                  </a:extLst>
                </a:gridCol>
                <a:gridCol w="2001705">
                  <a:extLst>
                    <a:ext uri="{9D8B030D-6E8A-4147-A177-3AD203B41FA5}">
                      <a16:colId xmlns:a16="http://schemas.microsoft.com/office/drawing/2014/main" val="919995343"/>
                    </a:ext>
                  </a:extLst>
                </a:gridCol>
                <a:gridCol w="2001705">
                  <a:extLst>
                    <a:ext uri="{9D8B030D-6E8A-4147-A177-3AD203B41FA5}">
                      <a16:colId xmlns:a16="http://schemas.microsoft.com/office/drawing/2014/main" val="3875371725"/>
                    </a:ext>
                  </a:extLst>
                </a:gridCol>
                <a:gridCol w="2001705">
                  <a:extLst>
                    <a:ext uri="{9D8B030D-6E8A-4147-A177-3AD203B41FA5}">
                      <a16:colId xmlns:a16="http://schemas.microsoft.com/office/drawing/2014/main" val="3151826418"/>
                    </a:ext>
                  </a:extLst>
                </a:gridCol>
                <a:gridCol w="2001705">
                  <a:extLst>
                    <a:ext uri="{9D8B030D-6E8A-4147-A177-3AD203B41FA5}">
                      <a16:colId xmlns:a16="http://schemas.microsoft.com/office/drawing/2014/main" val="264328445"/>
                    </a:ext>
                  </a:extLst>
                </a:gridCol>
              </a:tblGrid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96954"/>
                  </a:ext>
                </a:extLst>
              </a:tr>
              <a:tr h="260635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13.07.2022 - 13.07.2022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28013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76997"/>
                  </a:ext>
                </a:extLst>
              </a:tr>
              <a:tr h="81913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3 740,00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853988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4 635,39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586111"/>
                  </a:ext>
                </a:extLst>
              </a:tr>
              <a:tr h="26063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10 875,49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11335"/>
                  </a:ext>
                </a:extLst>
              </a:tr>
              <a:tr h="148934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19 250,88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528871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46264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51721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342739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18234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37031"/>
                  </a:ext>
                </a:extLst>
              </a:tr>
              <a:tr h="260635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13.07.2022 - 13.07.2022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465720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590160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3 985,39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920578"/>
                  </a:ext>
                </a:extLst>
              </a:tr>
              <a:tr h="260635"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effectLst/>
                        </a:rPr>
                        <a:t>88 </a:t>
                      </a:r>
                      <a:r>
                        <a:rPr lang="en-US" sz="600" dirty="0" err="1">
                          <a:effectLst/>
                        </a:rPr>
                        <a:t>xxxx</a:t>
                      </a:r>
                      <a:endParaRPr lang="en-US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10 875,49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86285"/>
                  </a:ext>
                </a:extLst>
              </a:tr>
              <a:tr h="148934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14 860,88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528992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26471"/>
                  </a:ext>
                </a:extLst>
              </a:tr>
              <a:tr h="1489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068166"/>
                  </a:ext>
                </a:extLst>
              </a:tr>
              <a:tr h="148934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13.07.2022 - 13.07.2022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99450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57462"/>
                  </a:ext>
                </a:extLst>
              </a:tr>
              <a:tr h="81913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3 740,00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117655"/>
                  </a:ext>
                </a:extLst>
              </a:tr>
              <a:tr h="14893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650,00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</a:t>
                      </a:r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088274"/>
                  </a:ext>
                </a:extLst>
              </a:tr>
            </a:tbl>
          </a:graphicData>
        </a:graphic>
      </p:graphicFrame>
      <p:sp>
        <p:nvSpPr>
          <p:cNvPr id="8" name="AutoShape 1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0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2022-07-13T15:45:43Z</dcterms:created>
  <dcterms:modified xsi:type="dcterms:W3CDTF">2022-07-13T15:46:43Z</dcterms:modified>
</cp:coreProperties>
</file>