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96A8-6DDA-49C7-A194-A79F62EBDC8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B770-0CBC-45B3-80E5-A130A71A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07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96A8-6DDA-49C7-A194-A79F62EBDC8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B770-0CBC-45B3-80E5-A130A71A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8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96A8-6DDA-49C7-A194-A79F62EBDC8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B770-0CBC-45B3-80E5-A130A71A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3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96A8-6DDA-49C7-A194-A79F62EBDC8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B770-0CBC-45B3-80E5-A130A71A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9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96A8-6DDA-49C7-A194-A79F62EBDC8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B770-0CBC-45B3-80E5-A130A71A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1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96A8-6DDA-49C7-A194-A79F62EBDC8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B770-0CBC-45B3-80E5-A130A71A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0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96A8-6DDA-49C7-A194-A79F62EBDC8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B770-0CBC-45B3-80E5-A130A71A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1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96A8-6DDA-49C7-A194-A79F62EBDC8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B770-0CBC-45B3-80E5-A130A71A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9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96A8-6DDA-49C7-A194-A79F62EBDC8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B770-0CBC-45B3-80E5-A130A71A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96A8-6DDA-49C7-A194-A79F62EBDC8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B770-0CBC-45B3-80E5-A130A71A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2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96A8-6DDA-49C7-A194-A79F62EBDC8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B770-0CBC-45B3-80E5-A130A71A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4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F96A8-6DDA-49C7-A194-A79F62EBDC8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3B770-0CBC-45B3-80E5-A130A71A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5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817317"/>
              </p:ext>
            </p:extLst>
          </p:nvPr>
        </p:nvGraphicFramePr>
        <p:xfrm>
          <a:off x="1524001" y="1122373"/>
          <a:ext cx="9207730" cy="5801994"/>
        </p:xfrm>
        <a:graphic>
          <a:graphicData uri="http://schemas.openxmlformats.org/drawingml/2006/table">
            <a:tbl>
              <a:tblPr/>
              <a:tblGrid>
                <a:gridCol w="1841546">
                  <a:extLst>
                    <a:ext uri="{9D8B030D-6E8A-4147-A177-3AD203B41FA5}">
                      <a16:colId xmlns:a16="http://schemas.microsoft.com/office/drawing/2014/main" val="2527419311"/>
                    </a:ext>
                  </a:extLst>
                </a:gridCol>
                <a:gridCol w="1841546">
                  <a:extLst>
                    <a:ext uri="{9D8B030D-6E8A-4147-A177-3AD203B41FA5}">
                      <a16:colId xmlns:a16="http://schemas.microsoft.com/office/drawing/2014/main" val="36546343"/>
                    </a:ext>
                  </a:extLst>
                </a:gridCol>
                <a:gridCol w="1841546">
                  <a:extLst>
                    <a:ext uri="{9D8B030D-6E8A-4147-A177-3AD203B41FA5}">
                      <a16:colId xmlns:a16="http://schemas.microsoft.com/office/drawing/2014/main" val="3795274546"/>
                    </a:ext>
                  </a:extLst>
                </a:gridCol>
                <a:gridCol w="1841546">
                  <a:extLst>
                    <a:ext uri="{9D8B030D-6E8A-4147-A177-3AD203B41FA5}">
                      <a16:colId xmlns:a16="http://schemas.microsoft.com/office/drawing/2014/main" val="1278279510"/>
                    </a:ext>
                  </a:extLst>
                </a:gridCol>
                <a:gridCol w="1841546">
                  <a:extLst>
                    <a:ext uri="{9D8B030D-6E8A-4147-A177-3AD203B41FA5}">
                      <a16:colId xmlns:a16="http://schemas.microsoft.com/office/drawing/2014/main" val="181878211"/>
                    </a:ext>
                  </a:extLst>
                </a:gridCol>
              </a:tblGrid>
              <a:tr h="9730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329082"/>
                  </a:ext>
                </a:extLst>
              </a:tr>
              <a:tr h="17028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13.06.2022 - 13.06.2022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617517"/>
                  </a:ext>
                </a:extLst>
              </a:tr>
              <a:tr h="9730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563146"/>
                  </a:ext>
                </a:extLst>
              </a:tr>
              <a:tr h="3892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37 055,00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342447"/>
                  </a:ext>
                </a:extLst>
              </a:tr>
              <a:tr h="9730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6 651,03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921426"/>
                  </a:ext>
                </a:extLst>
              </a:tr>
              <a:tr h="1702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85 334,06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118210"/>
                  </a:ext>
                </a:extLst>
              </a:tr>
              <a:tr h="9730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129 040,09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70268"/>
                  </a:ext>
                </a:extLst>
              </a:tr>
              <a:tr h="9730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513288"/>
                  </a:ext>
                </a:extLst>
              </a:tr>
              <a:tr h="9730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426054"/>
                  </a:ext>
                </a:extLst>
              </a:tr>
              <a:tr h="9730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093948"/>
                  </a:ext>
                </a:extLst>
              </a:tr>
              <a:tr h="9730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999339"/>
                  </a:ext>
                </a:extLst>
              </a:tr>
              <a:tr h="9730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140642"/>
                  </a:ext>
                </a:extLst>
              </a:tr>
              <a:tr h="17028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074)</a:t>
                      </a:r>
                      <a:endParaRPr lang="ru-RU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13.06.2022 - 13.06.2022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348692"/>
                  </a:ext>
                </a:extLst>
              </a:tr>
              <a:tr h="9730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67311"/>
                  </a:ext>
                </a:extLst>
              </a:tr>
              <a:tr h="3892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37 055,00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015277"/>
                  </a:ext>
                </a:extLst>
              </a:tr>
              <a:tr h="9730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6 651,03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217460"/>
                  </a:ext>
                </a:extLst>
              </a:tr>
              <a:tr h="1702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7 191,92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676504"/>
                  </a:ext>
                </a:extLst>
              </a:tr>
              <a:tr h="9730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50 897,95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031428"/>
                  </a:ext>
                </a:extLst>
              </a:tr>
              <a:tr h="9730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824161"/>
                  </a:ext>
                </a:extLst>
              </a:tr>
              <a:tr h="9730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004022"/>
                  </a:ext>
                </a:extLst>
              </a:tr>
              <a:tr h="9730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074)</a:t>
                      </a:r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13.06.2022 - 13.06.2022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432936"/>
                  </a:ext>
                </a:extLst>
              </a:tr>
              <a:tr h="9730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514498"/>
                  </a:ext>
                </a:extLst>
              </a:tr>
              <a:tr h="1702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18 142,14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924665"/>
                  </a:ext>
                </a:extLst>
              </a:tr>
              <a:tr h="9730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18 142,14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713351"/>
                  </a:ext>
                </a:extLst>
              </a:tr>
              <a:tr h="9730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272193"/>
                  </a:ext>
                </a:extLst>
              </a:tr>
              <a:tr h="9730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785202"/>
                  </a:ext>
                </a:extLst>
              </a:tr>
              <a:tr h="9730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074)</a:t>
                      </a:r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13.06.2022 - 13.06.2022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87201"/>
                  </a:ext>
                </a:extLst>
              </a:tr>
              <a:tr h="9730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001692"/>
                  </a:ext>
                </a:extLst>
              </a:tr>
              <a:tr h="1702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60 000,00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740497"/>
                  </a:ext>
                </a:extLst>
              </a:tr>
              <a:tr h="9730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60 000,00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708448"/>
                  </a:ext>
                </a:extLst>
              </a:tr>
              <a:tr h="9730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936008"/>
                  </a:ext>
                </a:extLst>
              </a:tr>
              <a:tr h="9730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664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333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203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2</cp:revision>
  <dcterms:created xsi:type="dcterms:W3CDTF">2022-06-13T13:10:05Z</dcterms:created>
  <dcterms:modified xsi:type="dcterms:W3CDTF">2022-06-13T13:11:54Z</dcterms:modified>
</cp:coreProperties>
</file>