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3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6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8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2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5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4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1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5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0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80B4-8270-4F79-9E36-94CA46D82C49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AC97F-4C1A-4FA9-80DC-95CA2C093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32551"/>
              </p:ext>
            </p:extLst>
          </p:nvPr>
        </p:nvGraphicFramePr>
        <p:xfrm>
          <a:off x="1524003" y="1122370"/>
          <a:ext cx="9144000" cy="453510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2944564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9476112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884698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292802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30897897"/>
                    </a:ext>
                  </a:extLst>
                </a:gridCol>
              </a:tblGrid>
              <a:tr h="1478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975926"/>
                  </a:ext>
                </a:extLst>
              </a:tr>
              <a:tr h="2594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13.05.2022 - 13.05.2022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26642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352147"/>
                  </a:ext>
                </a:extLst>
              </a:tr>
              <a:tr h="5943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34 555,00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91676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947351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1 588,00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3774"/>
                  </a:ext>
                </a:extLst>
              </a:tr>
              <a:tr h="1478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36 158,00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40490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555916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099189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761243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222853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094855"/>
                  </a:ext>
                </a:extLst>
              </a:tr>
              <a:tr h="2594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13.05.2022 - 13.05.2022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4593360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135080"/>
                  </a:ext>
                </a:extLst>
              </a:tr>
              <a:tr h="5943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34 555,00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0893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351998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1 588,00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557152"/>
                  </a:ext>
                </a:extLst>
              </a:tr>
              <a:tr h="1478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36 158,00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15706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30575"/>
                  </a:ext>
                </a:extLst>
              </a:tr>
              <a:tr h="1478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04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29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2022-05-13T12:59:22Z</dcterms:created>
  <dcterms:modified xsi:type="dcterms:W3CDTF">2022-05-13T13:01:03Z</dcterms:modified>
</cp:coreProperties>
</file>