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5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2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03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6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6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9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1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5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8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EA73-6CEC-4DB2-AE1E-145DE85964F8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84C1-76D1-45FA-A36A-8E7DA1C2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934025"/>
              </p:ext>
            </p:extLst>
          </p:nvPr>
        </p:nvGraphicFramePr>
        <p:xfrm>
          <a:off x="1524004" y="1122366"/>
          <a:ext cx="9143995" cy="4271808"/>
        </p:xfrm>
        <a:graphic>
          <a:graphicData uri="http://schemas.openxmlformats.org/drawingml/2006/table">
            <a:tbl>
              <a:tblPr/>
              <a:tblGrid>
                <a:gridCol w="1828799">
                  <a:extLst>
                    <a:ext uri="{9D8B030D-6E8A-4147-A177-3AD203B41FA5}">
                      <a16:colId xmlns:a16="http://schemas.microsoft.com/office/drawing/2014/main" val="1772910163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075973267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64662173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028012510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3425561333"/>
                    </a:ext>
                  </a:extLst>
                </a:gridCol>
              </a:tblGrid>
              <a:tr h="2403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193838"/>
                  </a:ext>
                </a:extLst>
              </a:tr>
              <a:tr h="42061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13.04.2022 - 13.04.2022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125327"/>
                  </a:ext>
                </a:extLst>
              </a:tr>
              <a:tr h="240348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32"/>
                  </a:ext>
                </a:extLst>
              </a:tr>
              <a:tr h="240348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1 318,95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414745"/>
                  </a:ext>
                </a:extLst>
              </a:tr>
              <a:tr h="240348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1 318,95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7993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42193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056948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376256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274489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624775"/>
                  </a:ext>
                </a:extLst>
              </a:tr>
              <a:tr h="42061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13.04.2022 - 13.04.2022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95421"/>
                  </a:ext>
                </a:extLst>
              </a:tr>
              <a:tr h="240348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833420"/>
                  </a:ext>
                </a:extLst>
              </a:tr>
              <a:tr h="240348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1 318,95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129121"/>
                  </a:ext>
                </a:extLst>
              </a:tr>
              <a:tr h="240348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1 318,95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674755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044161"/>
                  </a:ext>
                </a:extLst>
              </a:tr>
              <a:tr h="240348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19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79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2022-04-18T13:41:19Z</dcterms:created>
  <dcterms:modified xsi:type="dcterms:W3CDTF">2022-04-18T13:42:00Z</dcterms:modified>
</cp:coreProperties>
</file>