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46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824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419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821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496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878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1090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6937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497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959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8304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586B8-A1B0-4623-A560-3DACA9B5D32F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1E4C-6F4F-4D4B-BE97-ECB29ECE0A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993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31417"/>
              </p:ext>
            </p:extLst>
          </p:nvPr>
        </p:nvGraphicFramePr>
        <p:xfrm>
          <a:off x="1970114" y="1122366"/>
          <a:ext cx="8271165" cy="4222732"/>
        </p:xfrm>
        <a:graphic>
          <a:graphicData uri="http://schemas.openxmlformats.org/drawingml/2006/table">
            <a:tbl>
              <a:tblPr/>
              <a:tblGrid>
                <a:gridCol w="1654233">
                  <a:extLst>
                    <a:ext uri="{9D8B030D-6E8A-4147-A177-3AD203B41FA5}">
                      <a16:colId xmlns:a16="http://schemas.microsoft.com/office/drawing/2014/main" val="413339716"/>
                    </a:ext>
                  </a:extLst>
                </a:gridCol>
                <a:gridCol w="1654233">
                  <a:extLst>
                    <a:ext uri="{9D8B030D-6E8A-4147-A177-3AD203B41FA5}">
                      <a16:colId xmlns:a16="http://schemas.microsoft.com/office/drawing/2014/main" val="1637143530"/>
                    </a:ext>
                  </a:extLst>
                </a:gridCol>
                <a:gridCol w="1654233">
                  <a:extLst>
                    <a:ext uri="{9D8B030D-6E8A-4147-A177-3AD203B41FA5}">
                      <a16:colId xmlns:a16="http://schemas.microsoft.com/office/drawing/2014/main" val="155941016"/>
                    </a:ext>
                  </a:extLst>
                </a:gridCol>
                <a:gridCol w="1654233">
                  <a:extLst>
                    <a:ext uri="{9D8B030D-6E8A-4147-A177-3AD203B41FA5}">
                      <a16:colId xmlns:a16="http://schemas.microsoft.com/office/drawing/2014/main" val="3939609193"/>
                    </a:ext>
                  </a:extLst>
                </a:gridCol>
                <a:gridCol w="1654233">
                  <a:extLst>
                    <a:ext uri="{9D8B030D-6E8A-4147-A177-3AD203B41FA5}">
                      <a16:colId xmlns:a16="http://schemas.microsoft.com/office/drawing/2014/main" val="2728619409"/>
                    </a:ext>
                  </a:extLst>
                </a:gridCol>
              </a:tblGrid>
              <a:tr h="1181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46216"/>
                  </a:ext>
                </a:extLst>
              </a:tr>
              <a:tr h="206772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12.08.2022 - 12.08.2022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482572"/>
                  </a:ext>
                </a:extLst>
              </a:tr>
              <a:tr h="11815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26972"/>
                  </a:ext>
                </a:extLst>
              </a:tr>
              <a:tr h="47262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5 326,25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814116"/>
                  </a:ext>
                </a:extLst>
              </a:tr>
              <a:tr h="11815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9 599,52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385198"/>
                  </a:ext>
                </a:extLst>
              </a:tr>
              <a:tr h="20677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972,10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452178"/>
                  </a:ext>
                </a:extLst>
              </a:tr>
              <a:tr h="11815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15 897,87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828879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186965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726930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989186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734027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224127"/>
                  </a:ext>
                </a:extLst>
              </a:tr>
              <a:tr h="206772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12.08.2022 - 12.08.2022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917323"/>
                  </a:ext>
                </a:extLst>
              </a:tr>
              <a:tr h="11815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60924"/>
                  </a:ext>
                </a:extLst>
              </a:tr>
              <a:tr h="11815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7 949,52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495663"/>
                  </a:ext>
                </a:extLst>
              </a:tr>
              <a:tr h="20677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972,10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28609"/>
                  </a:ext>
                </a:extLst>
              </a:tr>
              <a:tr h="11815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8 921,62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354966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331668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900976"/>
                  </a:ext>
                </a:extLst>
              </a:tr>
              <a:tr h="118155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БАИ ( 0740010003 )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12.08.2022 - 12.08.2022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440629"/>
                  </a:ext>
                </a:extLst>
              </a:tr>
              <a:tr h="11815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53581"/>
                  </a:ext>
                </a:extLst>
              </a:tr>
              <a:tr h="47262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5 326,25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24234"/>
                  </a:ext>
                </a:extLst>
              </a:tr>
              <a:tr h="11815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1 650,00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95773"/>
                  </a:ext>
                </a:extLst>
              </a:tr>
              <a:tr h="11815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6 976,25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241788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790066"/>
                  </a:ext>
                </a:extLst>
              </a:tr>
              <a:tr h="118155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32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74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2022-08-12T10:34:57Z</dcterms:created>
  <dcterms:modified xsi:type="dcterms:W3CDTF">2022-08-12T10:35:44Z</dcterms:modified>
</cp:coreProperties>
</file>