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869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92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4710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073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819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567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959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5504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19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37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528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96129-7124-4F23-9CEA-BC068FFCAD78}" type="datetimeFigureOut">
              <a:rPr lang="bg-BG" smtClean="0"/>
              <a:t>12.07.2022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2324-2251-42DB-B90C-104B46CA1D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75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132614"/>
          <a:ext cx="10515600" cy="17373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28619151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7080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076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885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41482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9019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988744"/>
              </p:ext>
            </p:extLst>
          </p:nvPr>
        </p:nvGraphicFramePr>
        <p:xfrm>
          <a:off x="1055716" y="864529"/>
          <a:ext cx="9612285" cy="5611075"/>
        </p:xfrm>
        <a:graphic>
          <a:graphicData uri="http://schemas.openxmlformats.org/drawingml/2006/table">
            <a:tbl>
              <a:tblPr/>
              <a:tblGrid>
                <a:gridCol w="1922457">
                  <a:extLst>
                    <a:ext uri="{9D8B030D-6E8A-4147-A177-3AD203B41FA5}">
                      <a16:colId xmlns:a16="http://schemas.microsoft.com/office/drawing/2014/main" val="1704659029"/>
                    </a:ext>
                  </a:extLst>
                </a:gridCol>
                <a:gridCol w="1922457">
                  <a:extLst>
                    <a:ext uri="{9D8B030D-6E8A-4147-A177-3AD203B41FA5}">
                      <a16:colId xmlns:a16="http://schemas.microsoft.com/office/drawing/2014/main" val="851319860"/>
                    </a:ext>
                  </a:extLst>
                </a:gridCol>
                <a:gridCol w="1922457">
                  <a:extLst>
                    <a:ext uri="{9D8B030D-6E8A-4147-A177-3AD203B41FA5}">
                      <a16:colId xmlns:a16="http://schemas.microsoft.com/office/drawing/2014/main" val="3212074276"/>
                    </a:ext>
                  </a:extLst>
                </a:gridCol>
                <a:gridCol w="1922457">
                  <a:extLst>
                    <a:ext uri="{9D8B030D-6E8A-4147-A177-3AD203B41FA5}">
                      <a16:colId xmlns:a16="http://schemas.microsoft.com/office/drawing/2014/main" val="4090440313"/>
                    </a:ext>
                  </a:extLst>
                </a:gridCol>
                <a:gridCol w="1922457">
                  <a:extLst>
                    <a:ext uri="{9D8B030D-6E8A-4147-A177-3AD203B41FA5}">
                      <a16:colId xmlns:a16="http://schemas.microsoft.com/office/drawing/2014/main" val="3615474597"/>
                    </a:ext>
                  </a:extLst>
                </a:gridCol>
              </a:tblGrid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306809"/>
                  </a:ext>
                </a:extLst>
              </a:tr>
              <a:tr h="245790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12.07.2022 - 12.07.2022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977386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586772"/>
                  </a:ext>
                </a:extLst>
              </a:tr>
              <a:tr h="77248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2 416,48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517576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11 412,72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947160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400,00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238828"/>
                  </a:ext>
                </a:extLst>
              </a:tr>
              <a:tr h="24579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2 600,00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542536"/>
                  </a:ext>
                </a:extLst>
              </a:tr>
              <a:tr h="140450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16 829,20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792745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788547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840174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254571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345492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015963"/>
                  </a:ext>
                </a:extLst>
              </a:tr>
              <a:tr h="245790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12.07.2022 - 12.07.2022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768691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80108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10 824,20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793736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400,00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048119"/>
                  </a:ext>
                </a:extLst>
              </a:tr>
              <a:tr h="133497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11 224,20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900881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818534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236141"/>
                  </a:ext>
                </a:extLst>
              </a:tr>
              <a:tr h="140450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ИАНМСП ( 0740020001 )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12.07.2022 - 12.07.2022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713033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784769"/>
                  </a:ext>
                </a:extLst>
              </a:tr>
              <a:tr h="77248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2 416,48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33674"/>
                  </a:ext>
                </a:extLst>
              </a:tr>
              <a:tr h="14045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588,52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969802"/>
                  </a:ext>
                </a:extLst>
              </a:tr>
              <a:tr h="24579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2 600,00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881695"/>
                  </a:ext>
                </a:extLst>
              </a:tr>
              <a:tr h="140450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5 605,00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796894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961818"/>
                  </a:ext>
                </a:extLst>
              </a:tr>
              <a:tr h="1404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03440"/>
                  </a:ext>
                </a:extLst>
              </a:tr>
            </a:tbl>
          </a:graphicData>
        </a:graphic>
      </p:graphicFrame>
      <p:sp>
        <p:nvSpPr>
          <p:cNvPr id="6" name="AutoShape 1" descr="Избор на бюджетна организация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1523999" y="1122363"/>
            <a:ext cx="9147429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0581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1</cp:revision>
  <dcterms:created xsi:type="dcterms:W3CDTF">2022-07-12T15:38:28Z</dcterms:created>
  <dcterms:modified xsi:type="dcterms:W3CDTF">2022-07-12T15:39:37Z</dcterms:modified>
</cp:coreProperties>
</file>