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4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6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2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5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5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5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6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5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5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2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6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E7B36-A244-44CC-B363-6BB01A542A81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50AD1-2D2C-4C7B-844F-35DC6B364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5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183045"/>
              </p:ext>
            </p:extLst>
          </p:nvPr>
        </p:nvGraphicFramePr>
        <p:xfrm>
          <a:off x="1524002" y="1122367"/>
          <a:ext cx="9144000" cy="495824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4168815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1447113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41053409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67014487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79407427"/>
                    </a:ext>
                  </a:extLst>
                </a:gridCol>
              </a:tblGrid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799131"/>
                  </a:ext>
                </a:extLst>
              </a:tr>
              <a:tr h="2038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12.05.2022 - 12.05.2022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199771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097644"/>
                  </a:ext>
                </a:extLst>
              </a:tr>
              <a:tr h="64070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271,02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799508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6 465,62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432528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1 143,48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839730"/>
                  </a:ext>
                </a:extLst>
              </a:tr>
              <a:tr h="11649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7 880,12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045672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371246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128217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482267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064742"/>
                  </a:ext>
                </a:extLst>
              </a:tr>
              <a:tr h="2178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09440"/>
                  </a:ext>
                </a:extLst>
              </a:tr>
              <a:tr h="2038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12.05.2022 - 12.05.2022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239391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832097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797,58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95583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1 143,48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251350"/>
                  </a:ext>
                </a:extLst>
              </a:tr>
              <a:tr h="11649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1 941,06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903181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371956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496666"/>
                  </a:ext>
                </a:extLst>
              </a:tr>
              <a:tr h="116491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( 0740020001 )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12.05.2022 - 12.05.2022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01842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847197"/>
                  </a:ext>
                </a:extLst>
              </a:tr>
              <a:tr h="64070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271,02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762139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5 668,04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617926"/>
                  </a:ext>
                </a:extLst>
              </a:tr>
              <a:tr h="11649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5 939,06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783339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699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358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162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2022-05-12T14:26:47Z</dcterms:created>
  <dcterms:modified xsi:type="dcterms:W3CDTF">2022-05-12T14:28:09Z</dcterms:modified>
</cp:coreProperties>
</file>