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272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005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752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709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051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116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358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7431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487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6989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717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FF57F-FEB6-430A-8233-CCEC2A68769D}" type="datetimeFigureOut">
              <a:rPr lang="bg-BG" smtClean="0"/>
              <a:t>12.08.2022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F491-DFB0-4CA9-A2D0-F104D0F679D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585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730404"/>
              </p:ext>
            </p:extLst>
          </p:nvPr>
        </p:nvGraphicFramePr>
        <p:xfrm>
          <a:off x="2177937" y="1122362"/>
          <a:ext cx="7556265" cy="4286882"/>
        </p:xfrm>
        <a:graphic>
          <a:graphicData uri="http://schemas.openxmlformats.org/drawingml/2006/table">
            <a:tbl>
              <a:tblPr/>
              <a:tblGrid>
                <a:gridCol w="1511253">
                  <a:extLst>
                    <a:ext uri="{9D8B030D-6E8A-4147-A177-3AD203B41FA5}">
                      <a16:colId xmlns:a16="http://schemas.microsoft.com/office/drawing/2014/main" val="4260360484"/>
                    </a:ext>
                  </a:extLst>
                </a:gridCol>
                <a:gridCol w="1511253">
                  <a:extLst>
                    <a:ext uri="{9D8B030D-6E8A-4147-A177-3AD203B41FA5}">
                      <a16:colId xmlns:a16="http://schemas.microsoft.com/office/drawing/2014/main" val="3682399205"/>
                    </a:ext>
                  </a:extLst>
                </a:gridCol>
                <a:gridCol w="1511253">
                  <a:extLst>
                    <a:ext uri="{9D8B030D-6E8A-4147-A177-3AD203B41FA5}">
                      <a16:colId xmlns:a16="http://schemas.microsoft.com/office/drawing/2014/main" val="3165728717"/>
                    </a:ext>
                  </a:extLst>
                </a:gridCol>
                <a:gridCol w="1511253">
                  <a:extLst>
                    <a:ext uri="{9D8B030D-6E8A-4147-A177-3AD203B41FA5}">
                      <a16:colId xmlns:a16="http://schemas.microsoft.com/office/drawing/2014/main" val="3913143730"/>
                    </a:ext>
                  </a:extLst>
                </a:gridCol>
                <a:gridCol w="1511253">
                  <a:extLst>
                    <a:ext uri="{9D8B030D-6E8A-4147-A177-3AD203B41FA5}">
                      <a16:colId xmlns:a16="http://schemas.microsoft.com/office/drawing/2014/main" val="1731154085"/>
                    </a:ext>
                  </a:extLst>
                </a:gridCol>
              </a:tblGrid>
              <a:tr h="1174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27111"/>
                  </a:ext>
                </a:extLst>
              </a:tr>
              <a:tr h="178254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11.08.2022 - 11.08.2022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290636"/>
                  </a:ext>
                </a:extLst>
              </a:tr>
              <a:tr h="1174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023185"/>
                  </a:ext>
                </a:extLst>
              </a:tr>
              <a:tr h="48538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2 520,00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467040"/>
                  </a:ext>
                </a:extLst>
              </a:tr>
              <a:tr h="1174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13 076,15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7434"/>
                  </a:ext>
                </a:extLst>
              </a:tr>
              <a:tr h="3318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2 234 152,39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707260"/>
                  </a:ext>
                </a:extLst>
              </a:tr>
              <a:tr h="1174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2 249 748,54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687587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07104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31982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58527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518674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713749"/>
                  </a:ext>
                </a:extLst>
              </a:tr>
              <a:tr h="178254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11.08.2022 - 11.08.2022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759786"/>
                  </a:ext>
                </a:extLst>
              </a:tr>
              <a:tr h="1174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781236"/>
                  </a:ext>
                </a:extLst>
              </a:tr>
              <a:tr h="3318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2 234 152,39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47563"/>
                  </a:ext>
                </a:extLst>
              </a:tr>
              <a:tr h="1174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2 234 152,39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095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74982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573680"/>
                  </a:ext>
                </a:extLst>
              </a:tr>
              <a:tr h="117463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11.08.2022 - 11.08.2022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199219"/>
                  </a:ext>
                </a:extLst>
              </a:tr>
              <a:tr h="117463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298451"/>
                  </a:ext>
                </a:extLst>
              </a:tr>
              <a:tr h="48538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2 520,00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525699"/>
                  </a:ext>
                </a:extLst>
              </a:tr>
              <a:tr h="11746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13 076,15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506772"/>
                  </a:ext>
                </a:extLst>
              </a:tr>
              <a:tr h="117463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15 596,15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873024"/>
                  </a:ext>
                </a:extLst>
              </a:tr>
              <a:tr h="111018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193807"/>
                  </a:ext>
                </a:extLst>
              </a:tr>
              <a:tr h="117463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064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09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2022-08-12T10:30:38Z</dcterms:created>
  <dcterms:modified xsi:type="dcterms:W3CDTF">2022-08-12T10:31:55Z</dcterms:modified>
</cp:coreProperties>
</file>