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548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046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466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361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803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224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066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705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3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776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24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7CC1-39A2-4B29-B06E-7CBE5821F520}" type="datetimeFigureOut">
              <a:rPr lang="bg-BG" smtClean="0"/>
              <a:t>11.07.2022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9D83-494F-4277-A87F-18BC3AE98E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701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12.122.164.250/sebra/payments/done_payments_obs.jsp" TargetMode="External"/><Relationship Id="rId2" Type="http://schemas.openxmlformats.org/officeDocument/2006/relationships/hyperlink" Target="https://212.122.164.250/sebra/menu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433604"/>
          <a:ext cx="10515600" cy="1135380"/>
        </p:xfrm>
        <a:graphic>
          <a:graphicData uri="http://schemas.openxmlformats.org/drawingml/2006/table">
            <a:tbl>
              <a:tblPr/>
              <a:tblGrid>
                <a:gridCol w="3154680">
                  <a:extLst>
                    <a:ext uri="{9D8B030D-6E8A-4147-A177-3AD203B41FA5}">
                      <a16:colId xmlns:a16="http://schemas.microsoft.com/office/drawing/2014/main" val="163275595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50511375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2237005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bg-BG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Преводи и директни операции по кодове за вид плащане в СЕБРА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799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 tooltip="Меню"/>
                        </a:rPr>
                        <a:t> Меню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 tooltip="Поддръжка"/>
                        </a:rPr>
                        <a:t> Поддръжка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 tooltip="Преводи и директни операции по кодове за вид плащане в СЕБРА - Помощна информация"/>
                        </a:rPr>
                        <a:t> Помощ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0637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77747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6506903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bg-BG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91378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74737049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79502061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503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3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481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9445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0623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718009"/>
              </p:ext>
            </p:extLst>
          </p:nvPr>
        </p:nvGraphicFramePr>
        <p:xfrm>
          <a:off x="838199" y="728140"/>
          <a:ext cx="10625670" cy="5850468"/>
        </p:xfrm>
        <a:graphic>
          <a:graphicData uri="http://schemas.openxmlformats.org/drawingml/2006/table">
            <a:tbl>
              <a:tblPr/>
              <a:tblGrid>
                <a:gridCol w="2125134">
                  <a:extLst>
                    <a:ext uri="{9D8B030D-6E8A-4147-A177-3AD203B41FA5}">
                      <a16:colId xmlns:a16="http://schemas.microsoft.com/office/drawing/2014/main" val="3485165189"/>
                    </a:ext>
                  </a:extLst>
                </a:gridCol>
                <a:gridCol w="2125134">
                  <a:extLst>
                    <a:ext uri="{9D8B030D-6E8A-4147-A177-3AD203B41FA5}">
                      <a16:colId xmlns:a16="http://schemas.microsoft.com/office/drawing/2014/main" val="3957245832"/>
                    </a:ext>
                  </a:extLst>
                </a:gridCol>
                <a:gridCol w="2125134">
                  <a:extLst>
                    <a:ext uri="{9D8B030D-6E8A-4147-A177-3AD203B41FA5}">
                      <a16:colId xmlns:a16="http://schemas.microsoft.com/office/drawing/2014/main" val="4189630932"/>
                    </a:ext>
                  </a:extLst>
                </a:gridCol>
                <a:gridCol w="2125134">
                  <a:extLst>
                    <a:ext uri="{9D8B030D-6E8A-4147-A177-3AD203B41FA5}">
                      <a16:colId xmlns:a16="http://schemas.microsoft.com/office/drawing/2014/main" val="2824990115"/>
                    </a:ext>
                  </a:extLst>
                </a:gridCol>
                <a:gridCol w="2125134">
                  <a:extLst>
                    <a:ext uri="{9D8B030D-6E8A-4147-A177-3AD203B41FA5}">
                      <a16:colId xmlns:a16="http://schemas.microsoft.com/office/drawing/2014/main" val="1245913929"/>
                    </a:ext>
                  </a:extLst>
                </a:gridCol>
              </a:tblGrid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373400"/>
                  </a:ext>
                </a:extLst>
              </a:tr>
              <a:tr h="37945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11.07.2022 - 11.07.2022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522191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88811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4 825,63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44425"/>
                  </a:ext>
                </a:extLst>
              </a:tr>
              <a:tr h="3794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997,95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928452"/>
                  </a:ext>
                </a:extLst>
              </a:tr>
              <a:tr h="21663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5 823,58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97787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711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560256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337209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199260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343894"/>
                  </a:ext>
                </a:extLst>
              </a:tr>
              <a:tr h="37945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11.07.2022 - 11.07.2022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893218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18345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2 056,00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10491"/>
                  </a:ext>
                </a:extLst>
              </a:tr>
              <a:tr h="3794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997,95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566167"/>
                  </a:ext>
                </a:extLst>
              </a:tr>
              <a:tr h="21663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3 053,95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91175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38215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856295"/>
                  </a:ext>
                </a:extLst>
              </a:tr>
              <a:tr h="21663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11.07.2022 - 11.07.2022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892014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110688"/>
                  </a:ext>
                </a:extLst>
              </a:tr>
              <a:tr h="21663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2 769,63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29864"/>
                  </a:ext>
                </a:extLst>
              </a:tr>
              <a:tr h="21663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2 769,63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983808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572051"/>
                  </a:ext>
                </a:extLst>
              </a:tr>
              <a:tr h="2166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069573"/>
                  </a:ext>
                </a:extLst>
              </a:tr>
            </a:tbl>
          </a:graphicData>
        </a:graphic>
      </p:graphicFrame>
      <p:sp>
        <p:nvSpPr>
          <p:cNvPr id="8" name="AutoShape 1" descr="https://212.122.164.250/sebra/bs_icons/misc/palette.png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5716768" y="-491726"/>
            <a:ext cx="24346047" cy="63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2388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180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2</cp:revision>
  <dcterms:created xsi:type="dcterms:W3CDTF">2022-07-11T12:17:09Z</dcterms:created>
  <dcterms:modified xsi:type="dcterms:W3CDTF">2022-07-11T12:20:48Z</dcterms:modified>
</cp:coreProperties>
</file>