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44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578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56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111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10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734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23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762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485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960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654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A5E2-50B4-4589-AA58-7D2A84B00930}" type="datetimeFigureOut">
              <a:rPr lang="bg-BG" smtClean="0"/>
              <a:t>10.06.2022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6F79-D2AB-4031-A7C6-5A9D9A18FA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620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_ob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83037"/>
              </p:ext>
            </p:extLst>
          </p:nvPr>
        </p:nvGraphicFramePr>
        <p:xfrm>
          <a:off x="1163780" y="864515"/>
          <a:ext cx="9504220" cy="5312450"/>
        </p:xfrm>
        <a:graphic>
          <a:graphicData uri="http://schemas.openxmlformats.org/drawingml/2006/table">
            <a:tbl>
              <a:tblPr/>
              <a:tblGrid>
                <a:gridCol w="1900844">
                  <a:extLst>
                    <a:ext uri="{9D8B030D-6E8A-4147-A177-3AD203B41FA5}">
                      <a16:colId xmlns:a16="http://schemas.microsoft.com/office/drawing/2014/main" val="3723549640"/>
                    </a:ext>
                  </a:extLst>
                </a:gridCol>
                <a:gridCol w="1900844">
                  <a:extLst>
                    <a:ext uri="{9D8B030D-6E8A-4147-A177-3AD203B41FA5}">
                      <a16:colId xmlns:a16="http://schemas.microsoft.com/office/drawing/2014/main" val="2790620256"/>
                    </a:ext>
                  </a:extLst>
                </a:gridCol>
                <a:gridCol w="1900844">
                  <a:extLst>
                    <a:ext uri="{9D8B030D-6E8A-4147-A177-3AD203B41FA5}">
                      <a16:colId xmlns:a16="http://schemas.microsoft.com/office/drawing/2014/main" val="2970275196"/>
                    </a:ext>
                  </a:extLst>
                </a:gridCol>
                <a:gridCol w="1900844">
                  <a:extLst>
                    <a:ext uri="{9D8B030D-6E8A-4147-A177-3AD203B41FA5}">
                      <a16:colId xmlns:a16="http://schemas.microsoft.com/office/drawing/2014/main" val="1821759809"/>
                    </a:ext>
                  </a:extLst>
                </a:gridCol>
                <a:gridCol w="1900844">
                  <a:extLst>
                    <a:ext uri="{9D8B030D-6E8A-4147-A177-3AD203B41FA5}">
                      <a16:colId xmlns:a16="http://schemas.microsoft.com/office/drawing/2014/main" val="1268094745"/>
                    </a:ext>
                  </a:extLst>
                </a:gridCol>
              </a:tblGrid>
              <a:tr h="1847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464677"/>
                  </a:ext>
                </a:extLst>
              </a:tr>
              <a:tr h="323366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10.06.2022 - 10.06.2022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96403"/>
                  </a:ext>
                </a:extLst>
              </a:tr>
              <a:tr h="184781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45334"/>
                  </a:ext>
                </a:extLst>
              </a:tr>
              <a:tr h="184781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6 941,60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428266"/>
                  </a:ext>
                </a:extLst>
              </a:tr>
              <a:tr h="32336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95 511,90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57685"/>
                  </a:ext>
                </a:extLst>
              </a:tr>
              <a:tr h="184781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102 453,50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49163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848864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436352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440290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37179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7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97477"/>
                  </a:ext>
                </a:extLst>
              </a:tr>
              <a:tr h="323366">
                <a:tc gridSpan="2">
                  <a:txBody>
                    <a:bodyPr/>
                    <a:lstStyle/>
                    <a:p>
                      <a:pPr algn="l"/>
                      <a:r>
                        <a:rPr lang="ru-RU" sz="7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10.06.2022 - 10.06.2022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1538"/>
                  </a:ext>
                </a:extLst>
              </a:tr>
              <a:tr h="184781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12315"/>
                  </a:ext>
                </a:extLst>
              </a:tr>
              <a:tr h="184781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3 141,60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68507"/>
                  </a:ext>
                </a:extLst>
              </a:tr>
              <a:tr h="32336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511,90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194270"/>
                  </a:ext>
                </a:extLst>
              </a:tr>
              <a:tr h="184781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3 653,50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839192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918885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285274"/>
                  </a:ext>
                </a:extLst>
              </a:tr>
              <a:tr h="184781">
                <a:tc gridSpan="2"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ИАНМСП ( 0740020001 )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7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10.06.2022 - 10.06.2022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535021"/>
                  </a:ext>
                </a:extLst>
              </a:tr>
              <a:tr h="184781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82424"/>
                  </a:ext>
                </a:extLst>
              </a:tr>
              <a:tr h="184781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3 800,00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13141"/>
                  </a:ext>
                </a:extLst>
              </a:tr>
              <a:tr h="32336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7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95 000,00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41300"/>
                  </a:ext>
                </a:extLst>
              </a:tr>
              <a:tr h="184781">
                <a:tc gridSpan="2"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700">
                          <a:effectLst/>
                        </a:rPr>
                        <a:t>98 800,00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7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7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17770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049962"/>
                  </a:ext>
                </a:extLst>
              </a:tr>
              <a:tr h="184781">
                <a:tc gridSpan="5">
                  <a:txBody>
                    <a:bodyPr/>
                    <a:lstStyle/>
                    <a:p>
                      <a:r>
                        <a:rPr lang="bg-BG" sz="7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5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106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Tsvetanka Trichkova</dc:creator>
  <cp:lastModifiedBy>Tsvetanka Trichkova</cp:lastModifiedBy>
  <cp:revision>1</cp:revision>
  <dcterms:created xsi:type="dcterms:W3CDTF">2022-06-10T13:47:24Z</dcterms:created>
  <dcterms:modified xsi:type="dcterms:W3CDTF">2022-06-10T13:48:03Z</dcterms:modified>
</cp:coreProperties>
</file>