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06E7-6031-49F4-88DD-27A7641D033D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DDC0-ACA9-4F5C-8A4F-F888075BA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38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06E7-6031-49F4-88DD-27A7641D033D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DDC0-ACA9-4F5C-8A4F-F888075BA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60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06E7-6031-49F4-88DD-27A7641D033D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DDC0-ACA9-4F5C-8A4F-F888075BA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631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06E7-6031-49F4-88DD-27A7641D033D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DDC0-ACA9-4F5C-8A4F-F888075BA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034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06E7-6031-49F4-88DD-27A7641D033D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DDC0-ACA9-4F5C-8A4F-F888075BA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232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06E7-6031-49F4-88DD-27A7641D033D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DDC0-ACA9-4F5C-8A4F-F888075BA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900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06E7-6031-49F4-88DD-27A7641D033D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DDC0-ACA9-4F5C-8A4F-F888075BA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48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06E7-6031-49F4-88DD-27A7641D033D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DDC0-ACA9-4F5C-8A4F-F888075BA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325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06E7-6031-49F4-88DD-27A7641D033D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DDC0-ACA9-4F5C-8A4F-F888075BA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18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06E7-6031-49F4-88DD-27A7641D033D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DDC0-ACA9-4F5C-8A4F-F888075BA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593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06E7-6031-49F4-88DD-27A7641D033D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DDC0-ACA9-4F5C-8A4F-F888075BA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664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C06E7-6031-49F4-88DD-27A7641D033D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9DDC0-ACA9-4F5C-8A4F-F888075BA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263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116802"/>
              </p:ext>
            </p:extLst>
          </p:nvPr>
        </p:nvGraphicFramePr>
        <p:xfrm>
          <a:off x="1524002" y="1122364"/>
          <a:ext cx="9144000" cy="4191296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304533311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16714082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08346536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8359397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800916511"/>
                    </a:ext>
                  </a:extLst>
                </a:gridCol>
              </a:tblGrid>
              <a:tr h="248563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444126"/>
                  </a:ext>
                </a:extLst>
              </a:tr>
              <a:tr h="379323">
                <a:tc gridSpan="2">
                  <a:txBody>
                    <a:bodyPr/>
                    <a:lstStyle/>
                    <a:p>
                      <a:pPr algn="l"/>
                      <a:r>
                        <a:rPr lang="ru-RU" sz="13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3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10.05.2022 - 10.05.2022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2343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Описание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Брой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Сума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33622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18 xxxx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Други разходи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4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3 806,48 лв.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689176"/>
                  </a:ext>
                </a:extLst>
              </a:tr>
              <a:tr h="248563">
                <a:tc gridSpan="2"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Общо: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4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3 806,48 лв.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241357"/>
                  </a:ext>
                </a:extLst>
              </a:tr>
              <a:tr h="24856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30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690304"/>
                  </a:ext>
                </a:extLst>
              </a:tr>
              <a:tr h="24856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30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483677"/>
                  </a:ext>
                </a:extLst>
              </a:tr>
              <a:tr h="24856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30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307304"/>
                  </a:ext>
                </a:extLst>
              </a:tr>
              <a:tr h="24856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30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086930"/>
                  </a:ext>
                </a:extLst>
              </a:tr>
              <a:tr h="248563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4260217"/>
                  </a:ext>
                </a:extLst>
              </a:tr>
              <a:tr h="379323">
                <a:tc gridSpan="2">
                  <a:txBody>
                    <a:bodyPr/>
                    <a:lstStyle/>
                    <a:p>
                      <a:pPr algn="l"/>
                      <a:r>
                        <a:rPr lang="ru-RU" sz="13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300" dirty="0" smtClean="0">
                          <a:effectLst/>
                        </a:rPr>
                        <a:t>074 </a:t>
                      </a:r>
                      <a:r>
                        <a:rPr lang="ru-RU" sz="1300" dirty="0">
                          <a:effectLst/>
                        </a:rPr>
                        <a:t>)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3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10.05.2022 - 10.05.2022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86861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Описание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Брой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Сума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7485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18 xxxx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Други разходи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4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3 806,48 лв.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 dirty="0">
                        <a:effectLst/>
                      </a:endParaRP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371621"/>
                  </a:ext>
                </a:extLst>
              </a:tr>
              <a:tr h="248563">
                <a:tc gridSpan="2"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Общо: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4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3 806,48 лв.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 dirty="0">
                        <a:effectLst/>
                      </a:endParaRP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556380"/>
                  </a:ext>
                </a:extLst>
              </a:tr>
              <a:tr h="24856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272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6429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78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2022-05-10T15:13:05Z</dcterms:created>
  <dcterms:modified xsi:type="dcterms:W3CDTF">2022-05-10T15:14:12Z</dcterms:modified>
</cp:coreProperties>
</file>