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E825-34DA-49EF-87E3-D4A4F691A8E3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5DED-4A93-4F00-9018-94A8433C3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55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E825-34DA-49EF-87E3-D4A4F691A8E3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5DED-4A93-4F00-9018-94A8433C3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6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E825-34DA-49EF-87E3-D4A4F691A8E3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5DED-4A93-4F00-9018-94A8433C3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4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E825-34DA-49EF-87E3-D4A4F691A8E3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5DED-4A93-4F00-9018-94A8433C3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58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E825-34DA-49EF-87E3-D4A4F691A8E3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5DED-4A93-4F00-9018-94A8433C3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52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E825-34DA-49EF-87E3-D4A4F691A8E3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5DED-4A93-4F00-9018-94A8433C3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19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E825-34DA-49EF-87E3-D4A4F691A8E3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5DED-4A93-4F00-9018-94A8433C3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38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E825-34DA-49EF-87E3-D4A4F691A8E3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5DED-4A93-4F00-9018-94A8433C3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04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E825-34DA-49EF-87E3-D4A4F691A8E3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5DED-4A93-4F00-9018-94A8433C3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1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E825-34DA-49EF-87E3-D4A4F691A8E3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5DED-4A93-4F00-9018-94A8433C3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96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E825-34DA-49EF-87E3-D4A4F691A8E3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5DED-4A93-4F00-9018-94A8433C3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9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BE825-34DA-49EF-87E3-D4A4F691A8E3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75DED-4A93-4F00-9018-94A8433C3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6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214151"/>
              </p:ext>
            </p:extLst>
          </p:nvPr>
        </p:nvGraphicFramePr>
        <p:xfrm>
          <a:off x="1524002" y="307568"/>
          <a:ext cx="9144000" cy="6290649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73687369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26260667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6751367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97756047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600354265"/>
                    </a:ext>
                  </a:extLst>
                </a:gridCol>
              </a:tblGrid>
              <a:tr h="16694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391662"/>
                  </a:ext>
                </a:extLst>
              </a:tr>
              <a:tr h="16694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09.06.2022 - 09.06.2022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920639"/>
                  </a:ext>
                </a:extLst>
              </a:tr>
              <a:tr h="16694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439624"/>
                  </a:ext>
                </a:extLst>
              </a:tr>
              <a:tr h="45032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2 694,26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334606"/>
                  </a:ext>
                </a:extLst>
              </a:tr>
              <a:tr h="16694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1 020,36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353779"/>
                  </a:ext>
                </a:extLst>
              </a:tr>
              <a:tr h="16694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23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529 089,25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867487"/>
                  </a:ext>
                </a:extLst>
              </a:tr>
              <a:tr h="16694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31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532 803,87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050983"/>
                  </a:ext>
                </a:extLst>
              </a:tr>
              <a:tr h="16694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643845"/>
                  </a:ext>
                </a:extLst>
              </a:tr>
              <a:tr h="16694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867647"/>
                  </a:ext>
                </a:extLst>
              </a:tr>
              <a:tr h="16694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472134"/>
                  </a:ext>
                </a:extLst>
              </a:tr>
              <a:tr h="16694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250967"/>
                  </a:ext>
                </a:extLst>
              </a:tr>
              <a:tr h="16694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253914"/>
                  </a:ext>
                </a:extLst>
              </a:tr>
              <a:tr h="16694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</a:rPr>
                        <a:t>074)</a:t>
                      </a:r>
                      <a:endParaRPr lang="ru-RU" sz="9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09.06.2022 - 09.06.2022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284566"/>
                  </a:ext>
                </a:extLst>
              </a:tr>
              <a:tr h="21473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605917"/>
                  </a:ext>
                </a:extLst>
              </a:tr>
              <a:tr h="16694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40,00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51082"/>
                  </a:ext>
                </a:extLst>
              </a:tr>
              <a:tr h="16694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16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34 656,84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438276"/>
                  </a:ext>
                </a:extLst>
              </a:tr>
              <a:tr h="16694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17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34 696,84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639569"/>
                  </a:ext>
                </a:extLst>
              </a:tr>
              <a:tr h="16694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211548"/>
                  </a:ext>
                </a:extLst>
              </a:tr>
              <a:tr h="16694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695710"/>
                  </a:ext>
                </a:extLst>
              </a:tr>
              <a:tr h="16694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074)</a:t>
                      </a:r>
                      <a:endParaRPr lang="bg-BG" sz="9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09.06.2022 - 09.06.2022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72308"/>
                  </a:ext>
                </a:extLst>
              </a:tr>
              <a:tr h="16694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876347"/>
                  </a:ext>
                </a:extLst>
              </a:tr>
              <a:tr h="16694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360,00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530135"/>
                  </a:ext>
                </a:extLst>
              </a:tr>
              <a:tr h="16694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456 479,76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961185"/>
                  </a:ext>
                </a:extLst>
              </a:tr>
              <a:tr h="16694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456 839,76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124140"/>
                  </a:ext>
                </a:extLst>
              </a:tr>
              <a:tr h="16694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531283"/>
                  </a:ext>
                </a:extLst>
              </a:tr>
              <a:tr h="16694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849366"/>
                  </a:ext>
                </a:extLst>
              </a:tr>
              <a:tr h="16694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074)</a:t>
                      </a:r>
                      <a:endParaRPr lang="bg-BG" sz="9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09.06.2022 - 09.06.2022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639216"/>
                  </a:ext>
                </a:extLst>
              </a:tr>
              <a:tr h="16694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162891"/>
                  </a:ext>
                </a:extLst>
              </a:tr>
              <a:tr h="45032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2 694,26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44774"/>
                  </a:ext>
                </a:extLst>
              </a:tr>
              <a:tr h="16694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620,36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287610"/>
                  </a:ext>
                </a:extLst>
              </a:tr>
              <a:tr h="16694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37 952,65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301042"/>
                  </a:ext>
                </a:extLst>
              </a:tr>
              <a:tr h="16694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41 267,27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914346"/>
                  </a:ext>
                </a:extLst>
              </a:tr>
              <a:tr h="16694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325379"/>
                  </a:ext>
                </a:extLst>
              </a:tr>
              <a:tr h="16694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838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663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216</Words>
  <Application>Microsoft Office PowerPoint</Application>
  <PresentationFormat>Widescreen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2</cp:revision>
  <dcterms:created xsi:type="dcterms:W3CDTF">2022-06-09T14:33:47Z</dcterms:created>
  <dcterms:modified xsi:type="dcterms:W3CDTF">2022-06-09T14:36:05Z</dcterms:modified>
</cp:coreProperties>
</file>