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449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497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6041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940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5046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388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8040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889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9041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889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5889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EA397-C3C3-4CEF-BAD7-188BA38F0CAE}" type="datetimeFigureOut">
              <a:rPr lang="bg-BG" smtClean="0"/>
              <a:t>08.06.2022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B088-9626-484F-9FBD-23F199863B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39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42849"/>
              </p:ext>
            </p:extLst>
          </p:nvPr>
        </p:nvGraphicFramePr>
        <p:xfrm>
          <a:off x="1338348" y="980903"/>
          <a:ext cx="9418320" cy="5636026"/>
        </p:xfrm>
        <a:graphic>
          <a:graphicData uri="http://schemas.openxmlformats.org/drawingml/2006/table">
            <a:tbl>
              <a:tblPr/>
              <a:tblGrid>
                <a:gridCol w="1883664">
                  <a:extLst>
                    <a:ext uri="{9D8B030D-6E8A-4147-A177-3AD203B41FA5}">
                      <a16:colId xmlns:a16="http://schemas.microsoft.com/office/drawing/2014/main" val="3491568450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1830064474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3384304606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450631205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412542634"/>
                    </a:ext>
                  </a:extLst>
                </a:gridCol>
              </a:tblGrid>
              <a:tr h="1392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591783"/>
                  </a:ext>
                </a:extLst>
              </a:tr>
              <a:tr h="245776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06.06.2022 - 08.06.2022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059581"/>
                  </a:ext>
                </a:extLst>
              </a:tr>
              <a:tr h="13924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562183"/>
                  </a:ext>
                </a:extLst>
              </a:tr>
              <a:tr h="67191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656,75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942540"/>
                  </a:ext>
                </a:extLst>
              </a:tr>
              <a:tr h="13924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53 462,73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434664"/>
                  </a:ext>
                </a:extLst>
              </a:tr>
              <a:tr h="13924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400,00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86563"/>
                  </a:ext>
                </a:extLst>
              </a:tr>
              <a:tr h="24577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599,45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524744"/>
                  </a:ext>
                </a:extLst>
              </a:tr>
              <a:tr h="139242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55 118,93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166080"/>
                  </a:ext>
                </a:extLst>
              </a:tr>
              <a:tr h="13924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363690"/>
                  </a:ext>
                </a:extLst>
              </a:tr>
              <a:tr h="13924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88866"/>
                  </a:ext>
                </a:extLst>
              </a:tr>
              <a:tr h="13924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18137"/>
                  </a:ext>
                </a:extLst>
              </a:tr>
              <a:tr h="13924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402184"/>
                  </a:ext>
                </a:extLst>
              </a:tr>
              <a:tr h="1392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222115"/>
                  </a:ext>
                </a:extLst>
              </a:tr>
              <a:tr h="245776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06.06.2022 - 08.06.2022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624811"/>
                  </a:ext>
                </a:extLst>
              </a:tr>
              <a:tr h="13924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94336"/>
                  </a:ext>
                </a:extLst>
              </a:tr>
              <a:tr h="13924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18 697,22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969911"/>
                  </a:ext>
                </a:extLst>
              </a:tr>
              <a:tr h="13924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400,00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034865"/>
                  </a:ext>
                </a:extLst>
              </a:tr>
              <a:tr h="24577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350,48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341434"/>
                  </a:ext>
                </a:extLst>
              </a:tr>
              <a:tr h="139242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19 447,70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164765"/>
                  </a:ext>
                </a:extLst>
              </a:tr>
              <a:tr h="13924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916908"/>
                  </a:ext>
                </a:extLst>
              </a:tr>
              <a:tr h="13924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138918"/>
                  </a:ext>
                </a:extLst>
              </a:tr>
              <a:tr h="139242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06.06.2022 - 08.06.2022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08513"/>
                  </a:ext>
                </a:extLst>
              </a:tr>
              <a:tr h="13924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846146"/>
                  </a:ext>
                </a:extLst>
              </a:tr>
              <a:tr h="67191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656,75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53619"/>
                  </a:ext>
                </a:extLst>
              </a:tr>
              <a:tr h="13924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34 765,51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005188"/>
                  </a:ext>
                </a:extLst>
              </a:tr>
              <a:tr h="24577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248,97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233890"/>
                  </a:ext>
                </a:extLst>
              </a:tr>
              <a:tr h="139242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35 671,23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470713"/>
                  </a:ext>
                </a:extLst>
              </a:tr>
              <a:tr h="13924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976307"/>
                  </a:ext>
                </a:extLst>
              </a:tr>
              <a:tr h="139242">
                <a:tc gridSpan="5">
                  <a:txBody>
                    <a:bodyPr/>
                    <a:lstStyle/>
                    <a:p>
                      <a:r>
                        <a:rPr lang="bg-BG" sz="600" dirty="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788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92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205</Words>
  <Application>Microsoft Office PowerPoint</Application>
  <PresentationFormat>Widescreen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1</cp:revision>
  <dcterms:created xsi:type="dcterms:W3CDTF">2022-06-08T13:52:07Z</dcterms:created>
  <dcterms:modified xsi:type="dcterms:W3CDTF">2022-06-08T13:53:12Z</dcterms:modified>
</cp:coreProperties>
</file>