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4299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4177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670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239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276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41172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330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2651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948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582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4689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ACB94-14CF-4DA1-AC6B-B2540A27B073}" type="datetimeFigureOut">
              <a:rPr lang="bg-BG" smtClean="0"/>
              <a:t>07.07.2022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B99B-E786-488D-A4E7-A92D882AA8E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055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212.122.164.250/sebra/payments/done_payments.jsp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3132614"/>
          <a:ext cx="10515600" cy="173736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47568368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667935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бюджетна организация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 </a:t>
                      </a:r>
                      <a:r>
                        <a:rPr lang="ru-RU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73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от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4905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до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4294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/>
                      </a:r>
                      <a:br>
                        <a:rPr lang="bg-BG">
                          <a:effectLst/>
                        </a:rPr>
                      </a:br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Изпълни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5513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840612"/>
              </p:ext>
            </p:extLst>
          </p:nvPr>
        </p:nvGraphicFramePr>
        <p:xfrm>
          <a:off x="838204" y="812799"/>
          <a:ext cx="10515595" cy="5359400"/>
        </p:xfrm>
        <a:graphic>
          <a:graphicData uri="http://schemas.openxmlformats.org/drawingml/2006/table">
            <a:tbl>
              <a:tblPr/>
              <a:tblGrid>
                <a:gridCol w="2103119">
                  <a:extLst>
                    <a:ext uri="{9D8B030D-6E8A-4147-A177-3AD203B41FA5}">
                      <a16:colId xmlns:a16="http://schemas.microsoft.com/office/drawing/2014/main" val="2544957041"/>
                    </a:ext>
                  </a:extLst>
                </a:gridCol>
                <a:gridCol w="2103119">
                  <a:extLst>
                    <a:ext uri="{9D8B030D-6E8A-4147-A177-3AD203B41FA5}">
                      <a16:colId xmlns:a16="http://schemas.microsoft.com/office/drawing/2014/main" val="3574188466"/>
                    </a:ext>
                  </a:extLst>
                </a:gridCol>
                <a:gridCol w="2103119">
                  <a:extLst>
                    <a:ext uri="{9D8B030D-6E8A-4147-A177-3AD203B41FA5}">
                      <a16:colId xmlns:a16="http://schemas.microsoft.com/office/drawing/2014/main" val="3130396837"/>
                    </a:ext>
                  </a:extLst>
                </a:gridCol>
                <a:gridCol w="2103119">
                  <a:extLst>
                    <a:ext uri="{9D8B030D-6E8A-4147-A177-3AD203B41FA5}">
                      <a16:colId xmlns:a16="http://schemas.microsoft.com/office/drawing/2014/main" val="2963836962"/>
                    </a:ext>
                  </a:extLst>
                </a:gridCol>
                <a:gridCol w="2103119">
                  <a:extLst>
                    <a:ext uri="{9D8B030D-6E8A-4147-A177-3AD203B41FA5}">
                      <a16:colId xmlns:a16="http://schemas.microsoft.com/office/drawing/2014/main" val="391449187"/>
                    </a:ext>
                  </a:extLst>
                </a:gridCol>
              </a:tblGrid>
              <a:tr h="2552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361418"/>
                  </a:ext>
                </a:extLst>
              </a:tr>
              <a:tr h="44661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07.07.2022 - 07.07.2022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024582"/>
                  </a:ext>
                </a:extLst>
              </a:tr>
              <a:tr h="25521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486300"/>
                  </a:ext>
                </a:extLst>
              </a:tr>
              <a:tr h="2552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12 924,21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461618"/>
                  </a:ext>
                </a:extLst>
              </a:tr>
              <a:tr h="4466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8 854,54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565097"/>
                  </a:ext>
                </a:extLst>
              </a:tr>
              <a:tr h="255210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21 778,75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36346"/>
                  </a:ext>
                </a:extLst>
              </a:tr>
              <a:tr h="2552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08642"/>
                  </a:ext>
                </a:extLst>
              </a:tr>
              <a:tr h="2552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821660"/>
                  </a:ext>
                </a:extLst>
              </a:tr>
              <a:tr h="2552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511363"/>
                  </a:ext>
                </a:extLst>
              </a:tr>
              <a:tr h="2552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702634"/>
                  </a:ext>
                </a:extLst>
              </a:tr>
              <a:tr h="2552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472092"/>
                  </a:ext>
                </a:extLst>
              </a:tr>
              <a:tr h="44661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07.07.2022 - 07.07.2022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8625"/>
                  </a:ext>
                </a:extLst>
              </a:tr>
              <a:tr h="255210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757264"/>
                  </a:ext>
                </a:extLst>
              </a:tr>
              <a:tr h="25521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12 924,21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822165"/>
                  </a:ext>
                </a:extLst>
              </a:tr>
              <a:tr h="44661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8 854,54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092287"/>
                  </a:ext>
                </a:extLst>
              </a:tr>
              <a:tr h="255210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21 778,75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691076"/>
                  </a:ext>
                </a:extLst>
              </a:tr>
              <a:tr h="2552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014402"/>
                  </a:ext>
                </a:extLst>
              </a:tr>
              <a:tr h="2552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92611"/>
                  </a:ext>
                </a:extLst>
              </a:tr>
            </a:tbl>
          </a:graphicData>
        </a:graphic>
      </p:graphicFrame>
      <p:sp>
        <p:nvSpPr>
          <p:cNvPr id="9" name="AutoShape 2" descr="Избор на бюджетна организация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-3074993" y="-712484"/>
            <a:ext cx="18341987" cy="478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28135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121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Tsvetanka Trichkova</dc:creator>
  <cp:lastModifiedBy>Tsvetanka Trichkova</cp:lastModifiedBy>
  <cp:revision>2</cp:revision>
  <dcterms:created xsi:type="dcterms:W3CDTF">2022-07-07T14:24:56Z</dcterms:created>
  <dcterms:modified xsi:type="dcterms:W3CDTF">2022-07-07T14:27:18Z</dcterms:modified>
</cp:coreProperties>
</file>