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6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75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985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936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0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7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096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1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42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219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75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09D1B-BDDB-40CD-9234-2FA85EE19351}" type="datetimeFigureOut">
              <a:rPr lang="en-US" smtClean="0"/>
              <a:t>7/5/2022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10D6-6A52-4102-BBD7-400DAB712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49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9028867"/>
              </p:ext>
            </p:extLst>
          </p:nvPr>
        </p:nvGraphicFramePr>
        <p:xfrm>
          <a:off x="1524002" y="1122360"/>
          <a:ext cx="9240980" cy="4380532"/>
        </p:xfrm>
        <a:graphic>
          <a:graphicData uri="http://schemas.openxmlformats.org/drawingml/2006/table">
            <a:tbl>
              <a:tblPr/>
              <a:tblGrid>
                <a:gridCol w="1848196">
                  <a:extLst>
                    <a:ext uri="{9D8B030D-6E8A-4147-A177-3AD203B41FA5}">
                      <a16:colId xmlns:a16="http://schemas.microsoft.com/office/drawing/2014/main" val="1033191463"/>
                    </a:ext>
                  </a:extLst>
                </a:gridCol>
                <a:gridCol w="1848196">
                  <a:extLst>
                    <a:ext uri="{9D8B030D-6E8A-4147-A177-3AD203B41FA5}">
                      <a16:colId xmlns:a16="http://schemas.microsoft.com/office/drawing/2014/main" val="4001750655"/>
                    </a:ext>
                  </a:extLst>
                </a:gridCol>
                <a:gridCol w="1848196">
                  <a:extLst>
                    <a:ext uri="{9D8B030D-6E8A-4147-A177-3AD203B41FA5}">
                      <a16:colId xmlns:a16="http://schemas.microsoft.com/office/drawing/2014/main" val="2152889721"/>
                    </a:ext>
                  </a:extLst>
                </a:gridCol>
                <a:gridCol w="1848196">
                  <a:extLst>
                    <a:ext uri="{9D8B030D-6E8A-4147-A177-3AD203B41FA5}">
                      <a16:colId xmlns:a16="http://schemas.microsoft.com/office/drawing/2014/main" val="431369506"/>
                    </a:ext>
                  </a:extLst>
                </a:gridCol>
                <a:gridCol w="1848196">
                  <a:extLst>
                    <a:ext uri="{9D8B030D-6E8A-4147-A177-3AD203B41FA5}">
                      <a16:colId xmlns:a16="http://schemas.microsoft.com/office/drawing/2014/main" val="2380199471"/>
                    </a:ext>
                  </a:extLst>
                </a:gridCol>
              </a:tblGrid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567827"/>
                  </a:ext>
                </a:extLst>
              </a:tr>
              <a:tr h="2821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05.07.2022 - 05.07.2022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2601202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675887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40 599,74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501280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11 221,00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280171"/>
                  </a:ext>
                </a:extLst>
              </a:tr>
              <a:tr h="1603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51 820,74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2120656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0952096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120300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30647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9599636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518922"/>
                  </a:ext>
                </a:extLst>
              </a:tr>
              <a:tr h="28210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05.07.2022 - 05.07.2022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466398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258715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599,74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127201"/>
                  </a:ext>
                </a:extLst>
              </a:tr>
              <a:tr h="28210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11 221,00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28813"/>
                  </a:ext>
                </a:extLst>
              </a:tr>
              <a:tr h="1603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15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11 820,74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66006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240558"/>
                  </a:ext>
                </a:extLst>
              </a:tr>
              <a:tr h="160361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8256283"/>
                  </a:ext>
                </a:extLst>
              </a:tr>
              <a:tr h="160361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05.07.2022 - 05.07.2022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4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190033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027193"/>
                  </a:ext>
                </a:extLst>
              </a:tr>
              <a:tr h="16036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40 000,00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3662659"/>
                  </a:ext>
                </a:extLst>
              </a:tr>
              <a:tr h="160361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40 000,00 лв.</a:t>
                      </a: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513" marR="43513" marT="21757" marB="2175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3598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3513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125</Words>
  <Application>Microsoft Office PowerPoint</Application>
  <PresentationFormat>Widescreen</PresentationFormat>
  <Paragraphs>55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2022-07-05T16:51:20Z</dcterms:created>
  <dcterms:modified xsi:type="dcterms:W3CDTF">2022-07-05T16:52:37Z</dcterms:modified>
</cp:coreProperties>
</file>