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0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0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6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8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9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DDD2-BA61-4F54-92D1-E3C251E1E700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89E44-8556-4883-A54A-D993AE664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00337"/>
              </p:ext>
            </p:extLst>
          </p:nvPr>
        </p:nvGraphicFramePr>
        <p:xfrm>
          <a:off x="1524000" y="1122364"/>
          <a:ext cx="9232670" cy="4332528"/>
        </p:xfrm>
        <a:graphic>
          <a:graphicData uri="http://schemas.openxmlformats.org/drawingml/2006/table">
            <a:tbl>
              <a:tblPr/>
              <a:tblGrid>
                <a:gridCol w="1846534">
                  <a:extLst>
                    <a:ext uri="{9D8B030D-6E8A-4147-A177-3AD203B41FA5}">
                      <a16:colId xmlns:a16="http://schemas.microsoft.com/office/drawing/2014/main" val="623566873"/>
                    </a:ext>
                  </a:extLst>
                </a:gridCol>
                <a:gridCol w="1846534">
                  <a:extLst>
                    <a:ext uri="{9D8B030D-6E8A-4147-A177-3AD203B41FA5}">
                      <a16:colId xmlns:a16="http://schemas.microsoft.com/office/drawing/2014/main" val="3780946500"/>
                    </a:ext>
                  </a:extLst>
                </a:gridCol>
                <a:gridCol w="1846534">
                  <a:extLst>
                    <a:ext uri="{9D8B030D-6E8A-4147-A177-3AD203B41FA5}">
                      <a16:colId xmlns:a16="http://schemas.microsoft.com/office/drawing/2014/main" val="2092381908"/>
                    </a:ext>
                  </a:extLst>
                </a:gridCol>
                <a:gridCol w="1846534">
                  <a:extLst>
                    <a:ext uri="{9D8B030D-6E8A-4147-A177-3AD203B41FA5}">
                      <a16:colId xmlns:a16="http://schemas.microsoft.com/office/drawing/2014/main" val="202886677"/>
                    </a:ext>
                  </a:extLst>
                </a:gridCol>
                <a:gridCol w="1846534">
                  <a:extLst>
                    <a:ext uri="{9D8B030D-6E8A-4147-A177-3AD203B41FA5}">
                      <a16:colId xmlns:a16="http://schemas.microsoft.com/office/drawing/2014/main" val="3575801717"/>
                    </a:ext>
                  </a:extLst>
                </a:gridCol>
              </a:tblGrid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904837"/>
                  </a:ext>
                </a:extLst>
              </a:tr>
              <a:tr h="433122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05.05.2022 - 05.05.2022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490129"/>
                  </a:ext>
                </a:extLst>
              </a:tr>
              <a:tr h="247148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218224"/>
                  </a:ext>
                </a:extLst>
              </a:tr>
              <a:tr h="24714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7 164,05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89793"/>
                  </a:ext>
                </a:extLst>
              </a:tr>
              <a:tr h="247148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7 164,05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8972"/>
                  </a:ext>
                </a:extLst>
              </a:tr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582152"/>
                  </a:ext>
                </a:extLst>
              </a:tr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703598"/>
                  </a:ext>
                </a:extLst>
              </a:tr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786745"/>
                  </a:ext>
                </a:extLst>
              </a:tr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632714"/>
                  </a:ext>
                </a:extLst>
              </a:tr>
              <a:tr h="2471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045527"/>
                  </a:ext>
                </a:extLst>
              </a:tr>
              <a:tr h="433122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05.05.2022 - 05.05.2022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440929"/>
                  </a:ext>
                </a:extLst>
              </a:tr>
              <a:tr h="247148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41411"/>
                  </a:ext>
                </a:extLst>
              </a:tr>
              <a:tr h="24714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7 164,05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45843"/>
                  </a:ext>
                </a:extLst>
              </a:tr>
              <a:tr h="247148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51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7 164,05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400" dirty="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4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15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2022-05-05T13:16:52Z</dcterms:created>
  <dcterms:modified xsi:type="dcterms:W3CDTF">2022-05-05T13:17:59Z</dcterms:modified>
</cp:coreProperties>
</file>