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8146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088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729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639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3232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1921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2132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9889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513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8338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1641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5D430-B86C-4FEB-8EE8-451350B0AC1E}" type="datetimeFigureOut">
              <a:rPr lang="bg-BG" smtClean="0"/>
              <a:t>04.07.2022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32CD7-E127-4400-9A0C-8CD8E6E0C4A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7768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3132614"/>
          <a:ext cx="10515600" cy="1737360"/>
        </p:xfrm>
        <a:graphic>
          <a:graphicData uri="http://schemas.openxmlformats.org/drawingml/2006/table">
            <a:tbl>
              <a:tblPr/>
              <a:tblGrid>
                <a:gridCol w="5257800">
                  <a:extLst>
                    <a:ext uri="{9D8B030D-6E8A-4147-A177-3AD203B41FA5}">
                      <a16:colId xmlns:a16="http://schemas.microsoft.com/office/drawing/2014/main" val="326664895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803236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бюджетна организация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r>
                        <a:rPr lang="ru-RU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152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от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150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bg-BG">
                          <a:effectLst/>
                        </a:rPr>
                        <a:t>до дата на изпълнение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 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27112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bg-BG">
                          <a:effectLst/>
                        </a:rPr>
                        <a:t/>
                      </a:r>
                      <a:br>
                        <a:rPr lang="bg-BG">
                          <a:effectLst/>
                        </a:rPr>
                      </a:br>
                      <a:r>
                        <a:rPr lang="bg-BG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Изпълни</a:t>
                      </a:r>
                      <a:endParaRPr lang="bg-BG"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14917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565135"/>
              </p:ext>
            </p:extLst>
          </p:nvPr>
        </p:nvGraphicFramePr>
        <p:xfrm>
          <a:off x="1524000" y="731524"/>
          <a:ext cx="9083040" cy="5445443"/>
        </p:xfrm>
        <a:graphic>
          <a:graphicData uri="http://schemas.openxmlformats.org/drawingml/2006/table">
            <a:tbl>
              <a:tblPr/>
              <a:tblGrid>
                <a:gridCol w="1816608">
                  <a:extLst>
                    <a:ext uri="{9D8B030D-6E8A-4147-A177-3AD203B41FA5}">
                      <a16:colId xmlns:a16="http://schemas.microsoft.com/office/drawing/2014/main" val="2430495753"/>
                    </a:ext>
                  </a:extLst>
                </a:gridCol>
                <a:gridCol w="1816608">
                  <a:extLst>
                    <a:ext uri="{9D8B030D-6E8A-4147-A177-3AD203B41FA5}">
                      <a16:colId xmlns:a16="http://schemas.microsoft.com/office/drawing/2014/main" val="3181158396"/>
                    </a:ext>
                  </a:extLst>
                </a:gridCol>
                <a:gridCol w="1816608">
                  <a:extLst>
                    <a:ext uri="{9D8B030D-6E8A-4147-A177-3AD203B41FA5}">
                      <a16:colId xmlns:a16="http://schemas.microsoft.com/office/drawing/2014/main" val="2326041730"/>
                    </a:ext>
                  </a:extLst>
                </a:gridCol>
                <a:gridCol w="1816608">
                  <a:extLst>
                    <a:ext uri="{9D8B030D-6E8A-4147-A177-3AD203B41FA5}">
                      <a16:colId xmlns:a16="http://schemas.microsoft.com/office/drawing/2014/main" val="1584492851"/>
                    </a:ext>
                  </a:extLst>
                </a:gridCol>
                <a:gridCol w="1816608">
                  <a:extLst>
                    <a:ext uri="{9D8B030D-6E8A-4147-A177-3AD203B41FA5}">
                      <a16:colId xmlns:a16="http://schemas.microsoft.com/office/drawing/2014/main" val="4123146670"/>
                    </a:ext>
                  </a:extLst>
                </a:gridCol>
              </a:tblGrid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974510"/>
                  </a:ext>
                </a:extLst>
              </a:tr>
              <a:tr h="586433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04.07.2022 - 04.07.2022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723665"/>
                  </a:ext>
                </a:extLst>
              </a:tr>
              <a:tr h="335104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708231"/>
                  </a:ext>
                </a:extLst>
              </a:tr>
              <a:tr h="586433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98 xxxx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операции в БНБ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-20 769,64 лв.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118081"/>
                  </a:ext>
                </a:extLst>
              </a:tr>
              <a:tr h="335104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-20 769,64 лв.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59804"/>
                  </a:ext>
                </a:extLst>
              </a:tr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29939"/>
                  </a:ext>
                </a:extLst>
              </a:tr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694293"/>
                  </a:ext>
                </a:extLst>
              </a:tr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205868"/>
                  </a:ext>
                </a:extLst>
              </a:tr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/>
                        <a:t>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642325"/>
                  </a:ext>
                </a:extLst>
              </a:tr>
              <a:tr h="3351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317391"/>
                  </a:ext>
                </a:extLst>
              </a:tr>
              <a:tr h="335104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 dirty="0">
                          <a:effectLst/>
                        </a:rPr>
                        <a:t>ИАНМСП ( </a:t>
                      </a:r>
                      <a:r>
                        <a:rPr lang="bg-BG" sz="1300" dirty="0" smtClean="0">
                          <a:effectLst/>
                        </a:rPr>
                        <a:t>074)</a:t>
                      </a:r>
                      <a:endParaRPr lang="bg-BG" sz="1300" dirty="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04.07.2022 - 04.07.2022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50162"/>
                  </a:ext>
                </a:extLst>
              </a:tr>
              <a:tr h="335104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6668088"/>
                  </a:ext>
                </a:extLst>
              </a:tr>
              <a:tr h="586433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98 xxxx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Други операции в БНБ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-20 769,64 лв.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261074"/>
                  </a:ext>
                </a:extLst>
              </a:tr>
              <a:tr h="335104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1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-20 769,64 лв.</a:t>
                      </a: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 dirty="0">
                        <a:effectLst/>
                      </a:endParaRPr>
                    </a:p>
                  </a:txBody>
                  <a:tcPr marL="66944" marR="66944" marT="33472" marB="334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783985"/>
                  </a:ext>
                </a:extLst>
              </a:tr>
            </a:tbl>
          </a:graphicData>
        </a:graphic>
      </p:graphicFrame>
      <p:sp>
        <p:nvSpPr>
          <p:cNvPr id="7" name="AutoShape 1" descr="Избор на бюджетна организация"/>
          <p:cNvSpPr>
            <a:spLocks noGrp="1" noChangeAspect="1" noChangeArrowheads="1"/>
          </p:cNvSpPr>
          <p:nvPr>
            <p:ph type="ctrTitle"/>
          </p:nvPr>
        </p:nvSpPr>
        <p:spPr bwMode="auto">
          <a:xfrm>
            <a:off x="-74955" y="308838"/>
            <a:ext cx="12259630" cy="320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84729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Tsvetanka Trichkova</dc:creator>
  <cp:lastModifiedBy>Tsvetanka Trichkova</cp:lastModifiedBy>
  <cp:revision>1</cp:revision>
  <dcterms:created xsi:type="dcterms:W3CDTF">2022-07-04T15:10:09Z</dcterms:created>
  <dcterms:modified xsi:type="dcterms:W3CDTF">2022-07-04T15:11:30Z</dcterms:modified>
</cp:coreProperties>
</file>