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6260C-BB0D-4AE8-8377-BEFCA93EDB1F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147D-93CC-4B5F-A131-207E6D538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48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6260C-BB0D-4AE8-8377-BEFCA93EDB1F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147D-93CC-4B5F-A131-207E6D538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424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6260C-BB0D-4AE8-8377-BEFCA93EDB1F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147D-93CC-4B5F-A131-207E6D538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5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6260C-BB0D-4AE8-8377-BEFCA93EDB1F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147D-93CC-4B5F-A131-207E6D538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02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6260C-BB0D-4AE8-8377-BEFCA93EDB1F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147D-93CC-4B5F-A131-207E6D538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1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6260C-BB0D-4AE8-8377-BEFCA93EDB1F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147D-93CC-4B5F-A131-207E6D538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8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6260C-BB0D-4AE8-8377-BEFCA93EDB1F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147D-93CC-4B5F-A131-207E6D538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090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6260C-BB0D-4AE8-8377-BEFCA93EDB1F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147D-93CC-4B5F-A131-207E6D538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15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6260C-BB0D-4AE8-8377-BEFCA93EDB1F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147D-93CC-4B5F-A131-207E6D538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68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6260C-BB0D-4AE8-8377-BEFCA93EDB1F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147D-93CC-4B5F-A131-207E6D538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86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6260C-BB0D-4AE8-8377-BEFCA93EDB1F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147D-93CC-4B5F-A131-207E6D538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6260C-BB0D-4AE8-8377-BEFCA93EDB1F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E147D-93CC-4B5F-A131-207E6D538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13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_ob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460274"/>
              </p:ext>
            </p:extLst>
          </p:nvPr>
        </p:nvGraphicFramePr>
        <p:xfrm>
          <a:off x="1524002" y="1122370"/>
          <a:ext cx="9144000" cy="4372744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43965756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459755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11270219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4182733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46427949"/>
                    </a:ext>
                  </a:extLst>
                </a:gridCol>
              </a:tblGrid>
              <a:tr h="24724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818355"/>
                  </a:ext>
                </a:extLst>
              </a:tr>
              <a:tr h="426754">
                <a:tc gridSpan="2">
                  <a:txBody>
                    <a:bodyPr/>
                    <a:lstStyle/>
                    <a:p>
                      <a:pPr algn="l"/>
                      <a:r>
                        <a:rPr lang="ru-RU" sz="13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3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04.05.2022 - 04.05.2022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433887"/>
                  </a:ext>
                </a:extLst>
              </a:tr>
              <a:tr h="247245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510544"/>
                  </a:ext>
                </a:extLst>
              </a:tr>
              <a:tr h="247245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2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24 274,57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236880"/>
                  </a:ext>
                </a:extLst>
              </a:tr>
              <a:tr h="247245">
                <a:tc gridSpan="2"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2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24 274,57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04684"/>
                  </a:ext>
                </a:extLst>
              </a:tr>
              <a:tr h="247245">
                <a:tc gridSpan="5"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645409"/>
                  </a:ext>
                </a:extLst>
              </a:tr>
              <a:tr h="247245">
                <a:tc gridSpan="5"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639234"/>
                  </a:ext>
                </a:extLst>
              </a:tr>
              <a:tr h="247245">
                <a:tc gridSpan="5"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311546"/>
                  </a:ext>
                </a:extLst>
              </a:tr>
              <a:tr h="247245">
                <a:tc gridSpan="5"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701509"/>
                  </a:ext>
                </a:extLst>
              </a:tr>
              <a:tr h="24724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285310"/>
                  </a:ext>
                </a:extLst>
              </a:tr>
              <a:tr h="247245">
                <a:tc gridSpan="2"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БАИ ( 0740010003 )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3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04.05.2022 - 04.05.2022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835988"/>
                  </a:ext>
                </a:extLst>
              </a:tr>
              <a:tr h="247245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170861"/>
                  </a:ext>
                </a:extLst>
              </a:tr>
              <a:tr h="247245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2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24 274,57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063841"/>
                  </a:ext>
                </a:extLst>
              </a:tr>
              <a:tr h="247245">
                <a:tc gridSpan="2"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2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24 274,57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519170"/>
                  </a:ext>
                </a:extLst>
              </a:tr>
              <a:tr h="247245">
                <a:tc gridSpan="5"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440796"/>
                  </a:ext>
                </a:extLst>
              </a:tr>
              <a:tr h="247245">
                <a:tc gridSpan="5">
                  <a:txBody>
                    <a:bodyPr/>
                    <a:lstStyle/>
                    <a:p>
                      <a:r>
                        <a:rPr lang="en-US" sz="13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847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830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77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2022-05-04T13:13:59Z</dcterms:created>
  <dcterms:modified xsi:type="dcterms:W3CDTF">2022-05-04T13:15:13Z</dcterms:modified>
</cp:coreProperties>
</file>