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706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505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649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477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076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822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158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313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573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35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994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98ADA-61FD-477C-AC9C-C0C009946DFA}" type="datetimeFigureOut">
              <a:rPr lang="bg-BG" smtClean="0"/>
              <a:t>03.06.2022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1221-9146-4DAC-9530-6925F5A71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65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66884"/>
              </p:ext>
            </p:extLst>
          </p:nvPr>
        </p:nvGraphicFramePr>
        <p:xfrm>
          <a:off x="1524002" y="1122369"/>
          <a:ext cx="9282545" cy="4711268"/>
        </p:xfrm>
        <a:graphic>
          <a:graphicData uri="http://schemas.openxmlformats.org/drawingml/2006/table">
            <a:tbl>
              <a:tblPr/>
              <a:tblGrid>
                <a:gridCol w="1856509">
                  <a:extLst>
                    <a:ext uri="{9D8B030D-6E8A-4147-A177-3AD203B41FA5}">
                      <a16:colId xmlns:a16="http://schemas.microsoft.com/office/drawing/2014/main" val="24919155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1357814312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398716481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1025548998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2362702303"/>
                    </a:ext>
                  </a:extLst>
                </a:gridCol>
              </a:tblGrid>
              <a:tr h="1510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94289"/>
                  </a:ext>
                </a:extLst>
              </a:tr>
              <a:tr h="2643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03.06.2022 - 03.06.2022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029513"/>
                  </a:ext>
                </a:extLst>
              </a:tr>
              <a:tr h="1510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75252"/>
                  </a:ext>
                </a:extLst>
              </a:tr>
              <a:tr h="6042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4 625,00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869927"/>
                  </a:ext>
                </a:extLst>
              </a:tr>
              <a:tr h="1510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12 828,67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61461"/>
                  </a:ext>
                </a:extLst>
              </a:tr>
              <a:tr h="2643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1 323,12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079794"/>
                  </a:ext>
                </a:extLst>
              </a:tr>
              <a:tr h="1510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18 776,79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766906"/>
                  </a:ext>
                </a:extLst>
              </a:tr>
              <a:tr h="15105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703302"/>
                  </a:ext>
                </a:extLst>
              </a:tr>
              <a:tr h="15105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394867"/>
                  </a:ext>
                </a:extLst>
              </a:tr>
              <a:tr h="15105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494956"/>
                  </a:ext>
                </a:extLst>
              </a:tr>
              <a:tr h="15105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805696"/>
                  </a:ext>
                </a:extLst>
              </a:tr>
              <a:tr h="1510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422847"/>
                  </a:ext>
                </a:extLst>
              </a:tr>
              <a:tr h="2643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074)</a:t>
                      </a:r>
                      <a:endParaRPr lang="ru-RU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03.06.2022 - 03.06.2022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450188"/>
                  </a:ext>
                </a:extLst>
              </a:tr>
              <a:tr h="1510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279346"/>
                  </a:ext>
                </a:extLst>
              </a:tr>
              <a:tr h="6042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4 625,00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55803"/>
                  </a:ext>
                </a:extLst>
              </a:tr>
              <a:tr h="1510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12 828,67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962643"/>
                  </a:ext>
                </a:extLst>
              </a:tr>
              <a:tr h="2643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1 323,12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50205"/>
                  </a:ext>
                </a:extLst>
              </a:tr>
              <a:tr h="1510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18 776,79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88528"/>
                  </a:ext>
                </a:extLst>
              </a:tr>
              <a:tr h="15105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11989"/>
                  </a:ext>
                </a:extLst>
              </a:tr>
              <a:tr h="151057">
                <a:tc gridSpan="5">
                  <a:txBody>
                    <a:bodyPr/>
                    <a:lstStyle/>
                    <a:p>
                      <a:r>
                        <a:rPr lang="bg-BG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37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28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Tsvetanka Trichkova</dc:creator>
  <cp:lastModifiedBy>Tsvetanka Trichkova</cp:lastModifiedBy>
  <cp:revision>1</cp:revision>
  <dcterms:created xsi:type="dcterms:W3CDTF">2022-06-03T14:53:33Z</dcterms:created>
  <dcterms:modified xsi:type="dcterms:W3CDTF">2022-06-03T14:56:26Z</dcterms:modified>
</cp:coreProperties>
</file>