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5518-520C-4A19-BCEA-64E09B076C07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FF04-7CBC-4984-98E9-A1854FBD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8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5518-520C-4A19-BCEA-64E09B076C07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FF04-7CBC-4984-98E9-A1854FBD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4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5518-520C-4A19-BCEA-64E09B076C07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FF04-7CBC-4984-98E9-A1854FBD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5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5518-520C-4A19-BCEA-64E09B076C07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FF04-7CBC-4984-98E9-A1854FBD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7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5518-520C-4A19-BCEA-64E09B076C07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FF04-7CBC-4984-98E9-A1854FBD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7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5518-520C-4A19-BCEA-64E09B076C07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FF04-7CBC-4984-98E9-A1854FBD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6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5518-520C-4A19-BCEA-64E09B076C07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FF04-7CBC-4984-98E9-A1854FBD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8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5518-520C-4A19-BCEA-64E09B076C07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FF04-7CBC-4984-98E9-A1854FBD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5518-520C-4A19-BCEA-64E09B076C07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FF04-7CBC-4984-98E9-A1854FBD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19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5518-520C-4A19-BCEA-64E09B076C07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FF04-7CBC-4984-98E9-A1854FBD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3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5518-520C-4A19-BCEA-64E09B076C07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FF04-7CBC-4984-98E9-A1854FBD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8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25518-520C-4A19-BCEA-64E09B076C07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EFF04-7CBC-4984-98E9-A1854FBD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7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966397"/>
              </p:ext>
            </p:extLst>
          </p:nvPr>
        </p:nvGraphicFramePr>
        <p:xfrm>
          <a:off x="1524004" y="1122357"/>
          <a:ext cx="9143995" cy="4177016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1555069585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3228060120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286581294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93729388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213318008"/>
                    </a:ext>
                  </a:extLst>
                </a:gridCol>
              </a:tblGrid>
              <a:tr h="1817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117532"/>
                  </a:ext>
                </a:extLst>
              </a:tr>
              <a:tr h="3181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03.05.2022 - 03.05.2022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625998"/>
                  </a:ext>
                </a:extLst>
              </a:tr>
              <a:tr h="18177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900192"/>
                  </a:ext>
                </a:extLst>
              </a:tr>
              <a:tr h="72710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808,24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018272"/>
                  </a:ext>
                </a:extLst>
              </a:tr>
              <a:tr h="18177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808,24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906303"/>
                  </a:ext>
                </a:extLst>
              </a:tr>
              <a:tr h="18177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869061"/>
                  </a:ext>
                </a:extLst>
              </a:tr>
              <a:tr h="18177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852801"/>
                  </a:ext>
                </a:extLst>
              </a:tr>
              <a:tr h="18177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97291"/>
                  </a:ext>
                </a:extLst>
              </a:tr>
              <a:tr h="18177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728413"/>
                  </a:ext>
                </a:extLst>
              </a:tr>
              <a:tr h="1817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699794"/>
                  </a:ext>
                </a:extLst>
              </a:tr>
              <a:tr h="18177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( 0740020001 )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03.05.2022 - 03.05.2022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00421"/>
                  </a:ext>
                </a:extLst>
              </a:tr>
              <a:tr h="18177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316436"/>
                  </a:ext>
                </a:extLst>
              </a:tr>
              <a:tr h="72710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808,24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55536"/>
                  </a:ext>
                </a:extLst>
              </a:tr>
              <a:tr h="18177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808,24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512861"/>
                  </a:ext>
                </a:extLst>
              </a:tr>
              <a:tr h="18177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083139"/>
                  </a:ext>
                </a:extLst>
              </a:tr>
              <a:tr h="18177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745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457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2022-05-03T13:58:06Z</dcterms:created>
  <dcterms:modified xsi:type="dcterms:W3CDTF">2022-05-03T13:59:53Z</dcterms:modified>
</cp:coreProperties>
</file>