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7E69-1060-41D7-9336-73ABD6A32C89}" type="datetimeFigureOut">
              <a:rPr lang="bg-BG" smtClean="0"/>
              <a:t>02.08.2022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9C53C-716B-4017-97CD-030D3FF359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4541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7E69-1060-41D7-9336-73ABD6A32C89}" type="datetimeFigureOut">
              <a:rPr lang="bg-BG" smtClean="0"/>
              <a:t>02.08.2022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9C53C-716B-4017-97CD-030D3FF359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7650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7E69-1060-41D7-9336-73ABD6A32C89}" type="datetimeFigureOut">
              <a:rPr lang="bg-BG" smtClean="0"/>
              <a:t>02.08.2022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9C53C-716B-4017-97CD-030D3FF359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1918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7E69-1060-41D7-9336-73ABD6A32C89}" type="datetimeFigureOut">
              <a:rPr lang="bg-BG" smtClean="0"/>
              <a:t>02.08.2022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9C53C-716B-4017-97CD-030D3FF359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91101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7E69-1060-41D7-9336-73ABD6A32C89}" type="datetimeFigureOut">
              <a:rPr lang="bg-BG" smtClean="0"/>
              <a:t>02.08.2022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9C53C-716B-4017-97CD-030D3FF359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251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7E69-1060-41D7-9336-73ABD6A32C89}" type="datetimeFigureOut">
              <a:rPr lang="bg-BG" smtClean="0"/>
              <a:t>02.08.2022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9C53C-716B-4017-97CD-030D3FF359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57440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7E69-1060-41D7-9336-73ABD6A32C89}" type="datetimeFigureOut">
              <a:rPr lang="bg-BG" smtClean="0"/>
              <a:t>02.08.2022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9C53C-716B-4017-97CD-030D3FF359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9938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7E69-1060-41D7-9336-73ABD6A32C89}" type="datetimeFigureOut">
              <a:rPr lang="bg-BG" smtClean="0"/>
              <a:t>02.08.2022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9C53C-716B-4017-97CD-030D3FF359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9685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7E69-1060-41D7-9336-73ABD6A32C89}" type="datetimeFigureOut">
              <a:rPr lang="bg-BG" smtClean="0"/>
              <a:t>02.08.2022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9C53C-716B-4017-97CD-030D3FF359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277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7E69-1060-41D7-9336-73ABD6A32C89}" type="datetimeFigureOut">
              <a:rPr lang="bg-BG" smtClean="0"/>
              <a:t>02.08.2022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9C53C-716B-4017-97CD-030D3FF359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5428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7E69-1060-41D7-9336-73ABD6A32C89}" type="datetimeFigureOut">
              <a:rPr lang="bg-BG" smtClean="0"/>
              <a:t>02.08.2022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9C53C-716B-4017-97CD-030D3FF359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5218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37E69-1060-41D7-9336-73ABD6A32C89}" type="datetimeFigureOut">
              <a:rPr lang="bg-BG" smtClean="0"/>
              <a:t>02.08.2022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9C53C-716B-4017-97CD-030D3FF359B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307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788562"/>
              </p:ext>
            </p:extLst>
          </p:nvPr>
        </p:nvGraphicFramePr>
        <p:xfrm>
          <a:off x="2269376" y="1122364"/>
          <a:ext cx="7780710" cy="4283510"/>
        </p:xfrm>
        <a:graphic>
          <a:graphicData uri="http://schemas.openxmlformats.org/drawingml/2006/table">
            <a:tbl>
              <a:tblPr/>
              <a:tblGrid>
                <a:gridCol w="1556142">
                  <a:extLst>
                    <a:ext uri="{9D8B030D-6E8A-4147-A177-3AD203B41FA5}">
                      <a16:colId xmlns:a16="http://schemas.microsoft.com/office/drawing/2014/main" val="3397549371"/>
                    </a:ext>
                  </a:extLst>
                </a:gridCol>
                <a:gridCol w="1556142">
                  <a:extLst>
                    <a:ext uri="{9D8B030D-6E8A-4147-A177-3AD203B41FA5}">
                      <a16:colId xmlns:a16="http://schemas.microsoft.com/office/drawing/2014/main" val="3414147263"/>
                    </a:ext>
                  </a:extLst>
                </a:gridCol>
                <a:gridCol w="1556142">
                  <a:extLst>
                    <a:ext uri="{9D8B030D-6E8A-4147-A177-3AD203B41FA5}">
                      <a16:colId xmlns:a16="http://schemas.microsoft.com/office/drawing/2014/main" val="3478724816"/>
                    </a:ext>
                  </a:extLst>
                </a:gridCol>
                <a:gridCol w="1556142">
                  <a:extLst>
                    <a:ext uri="{9D8B030D-6E8A-4147-A177-3AD203B41FA5}">
                      <a16:colId xmlns:a16="http://schemas.microsoft.com/office/drawing/2014/main" val="3477212136"/>
                    </a:ext>
                  </a:extLst>
                </a:gridCol>
                <a:gridCol w="1556142">
                  <a:extLst>
                    <a:ext uri="{9D8B030D-6E8A-4147-A177-3AD203B41FA5}">
                      <a16:colId xmlns:a16="http://schemas.microsoft.com/office/drawing/2014/main" val="2609990353"/>
                    </a:ext>
                  </a:extLst>
                </a:gridCol>
              </a:tblGrid>
              <a:tr h="1097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95484"/>
                  </a:ext>
                </a:extLst>
              </a:tr>
              <a:tr h="192825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02.08.2022 - 02.08.2022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283917"/>
                  </a:ext>
                </a:extLst>
              </a:tr>
              <a:tr h="109765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064826"/>
                  </a:ext>
                </a:extLst>
              </a:tr>
              <a:tr h="60812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2 312,50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734613"/>
                  </a:ext>
                </a:extLst>
              </a:tr>
              <a:tr h="10976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8 073,70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395725"/>
                  </a:ext>
                </a:extLst>
              </a:tr>
              <a:tr h="19282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18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523,00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7691"/>
                  </a:ext>
                </a:extLst>
              </a:tr>
              <a:tr h="109765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10 909,20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802702"/>
                  </a:ext>
                </a:extLst>
              </a:tr>
              <a:tr h="1097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787481"/>
                  </a:ext>
                </a:extLst>
              </a:tr>
              <a:tr h="1097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431083"/>
                  </a:ext>
                </a:extLst>
              </a:tr>
              <a:tr h="1097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006588"/>
                  </a:ext>
                </a:extLst>
              </a:tr>
              <a:tr h="1097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766669"/>
                  </a:ext>
                </a:extLst>
              </a:tr>
              <a:tr h="1097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4218"/>
                  </a:ext>
                </a:extLst>
              </a:tr>
              <a:tr h="192825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02.08.2022 - 02.08.2022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546320"/>
                  </a:ext>
                </a:extLst>
              </a:tr>
              <a:tr h="109765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79385"/>
                  </a:ext>
                </a:extLst>
              </a:tr>
              <a:tr h="60812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2 312,50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504833"/>
                  </a:ext>
                </a:extLst>
              </a:tr>
              <a:tr h="10976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4 096,96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93950"/>
                  </a:ext>
                </a:extLst>
              </a:tr>
              <a:tr h="19282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18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523,00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163188"/>
                  </a:ext>
                </a:extLst>
              </a:tr>
              <a:tr h="109765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6 932,46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86606"/>
                  </a:ext>
                </a:extLst>
              </a:tr>
              <a:tr h="1097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487666"/>
                  </a:ext>
                </a:extLst>
              </a:tr>
              <a:tr h="1097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143538"/>
                  </a:ext>
                </a:extLst>
              </a:tr>
              <a:tr h="109765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ИАНМСП ( 0740020001 )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02.08.2022 - 02.08.2022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306036"/>
                  </a:ext>
                </a:extLst>
              </a:tr>
              <a:tr h="109765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81488"/>
                  </a:ext>
                </a:extLst>
              </a:tr>
              <a:tr h="109765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3 976,74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245054"/>
                  </a:ext>
                </a:extLst>
              </a:tr>
              <a:tr h="109765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3 976,74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809055"/>
                  </a:ext>
                </a:extLst>
              </a:tr>
              <a:tr h="1097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94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291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2022-08-02T06:26:56Z</dcterms:created>
  <dcterms:modified xsi:type="dcterms:W3CDTF">2022-08-02T06:27:32Z</dcterms:modified>
</cp:coreProperties>
</file>