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B063-5B79-4987-AA72-5E998D754483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FE56-B1BC-480C-B245-D6592B8B0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0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B063-5B79-4987-AA72-5E998D754483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FE56-B1BC-480C-B245-D6592B8B0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21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B063-5B79-4987-AA72-5E998D754483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FE56-B1BC-480C-B245-D6592B8B0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79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B063-5B79-4987-AA72-5E998D754483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FE56-B1BC-480C-B245-D6592B8B0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08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B063-5B79-4987-AA72-5E998D754483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FE56-B1BC-480C-B245-D6592B8B0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80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B063-5B79-4987-AA72-5E998D754483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FE56-B1BC-480C-B245-D6592B8B0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7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B063-5B79-4987-AA72-5E998D754483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FE56-B1BC-480C-B245-D6592B8B0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0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B063-5B79-4987-AA72-5E998D754483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FE56-B1BC-480C-B245-D6592B8B0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3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B063-5B79-4987-AA72-5E998D754483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FE56-B1BC-480C-B245-D6592B8B0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8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B063-5B79-4987-AA72-5E998D754483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FE56-B1BC-480C-B245-D6592B8B0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66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B063-5B79-4987-AA72-5E998D754483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7FE56-B1BC-480C-B245-D6592B8B0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5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BB063-5B79-4987-AA72-5E998D754483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7FE56-B1BC-480C-B245-D6592B8B0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00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960107"/>
              </p:ext>
            </p:extLst>
          </p:nvPr>
        </p:nvGraphicFramePr>
        <p:xfrm>
          <a:off x="1446415" y="1122366"/>
          <a:ext cx="9221585" cy="4564010"/>
        </p:xfrm>
        <a:graphic>
          <a:graphicData uri="http://schemas.openxmlformats.org/drawingml/2006/table">
            <a:tbl>
              <a:tblPr/>
              <a:tblGrid>
                <a:gridCol w="1844317">
                  <a:extLst>
                    <a:ext uri="{9D8B030D-6E8A-4147-A177-3AD203B41FA5}">
                      <a16:colId xmlns:a16="http://schemas.microsoft.com/office/drawing/2014/main" val="3733698063"/>
                    </a:ext>
                  </a:extLst>
                </a:gridCol>
                <a:gridCol w="1844317">
                  <a:extLst>
                    <a:ext uri="{9D8B030D-6E8A-4147-A177-3AD203B41FA5}">
                      <a16:colId xmlns:a16="http://schemas.microsoft.com/office/drawing/2014/main" val="3586366503"/>
                    </a:ext>
                  </a:extLst>
                </a:gridCol>
                <a:gridCol w="1844317">
                  <a:extLst>
                    <a:ext uri="{9D8B030D-6E8A-4147-A177-3AD203B41FA5}">
                      <a16:colId xmlns:a16="http://schemas.microsoft.com/office/drawing/2014/main" val="3067318956"/>
                    </a:ext>
                  </a:extLst>
                </a:gridCol>
                <a:gridCol w="1844317">
                  <a:extLst>
                    <a:ext uri="{9D8B030D-6E8A-4147-A177-3AD203B41FA5}">
                      <a16:colId xmlns:a16="http://schemas.microsoft.com/office/drawing/2014/main" val="3090113602"/>
                    </a:ext>
                  </a:extLst>
                </a:gridCol>
                <a:gridCol w="1844317">
                  <a:extLst>
                    <a:ext uri="{9D8B030D-6E8A-4147-A177-3AD203B41FA5}">
                      <a16:colId xmlns:a16="http://schemas.microsoft.com/office/drawing/2014/main" val="2414803015"/>
                    </a:ext>
                  </a:extLst>
                </a:gridCol>
              </a:tblGrid>
              <a:tr h="1413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995488"/>
                  </a:ext>
                </a:extLst>
              </a:tr>
              <a:tr h="24741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02.06.2022 - 02.06.2022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601589"/>
                  </a:ext>
                </a:extLst>
              </a:tr>
              <a:tr h="1413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631271"/>
                  </a:ext>
                </a:extLst>
              </a:tr>
              <a:tr h="77760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10 000,00 лв.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01642"/>
                  </a:ext>
                </a:extLst>
              </a:tr>
              <a:tr h="1413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1 370,35 лв.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481936"/>
                  </a:ext>
                </a:extLst>
              </a:tr>
              <a:tr h="24741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50 160,00 лв.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146831"/>
                  </a:ext>
                </a:extLst>
              </a:tr>
              <a:tr h="1413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61 530,35 лв.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792720"/>
                  </a:ext>
                </a:extLst>
              </a:tr>
              <a:tr h="1413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518598"/>
                  </a:ext>
                </a:extLst>
              </a:tr>
              <a:tr h="1413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494897"/>
                  </a:ext>
                </a:extLst>
              </a:tr>
              <a:tr h="1413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299070"/>
                  </a:ext>
                </a:extLst>
              </a:tr>
              <a:tr h="1413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915072"/>
                  </a:ext>
                </a:extLst>
              </a:tr>
              <a:tr h="1413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622260"/>
                  </a:ext>
                </a:extLst>
              </a:tr>
              <a:tr h="14138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074)</a:t>
                      </a:r>
                      <a:endParaRPr lang="bg-BG" sz="9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02.06.2022 - 02.06.2022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65836"/>
                  </a:ext>
                </a:extLst>
              </a:tr>
              <a:tr h="1413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122224"/>
                  </a:ext>
                </a:extLst>
              </a:tr>
              <a:tr h="77760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10 000,00 лв.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332314"/>
                  </a:ext>
                </a:extLst>
              </a:tr>
              <a:tr h="1413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1 370,35 лв.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556258"/>
                  </a:ext>
                </a:extLst>
              </a:tr>
              <a:tr h="24741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50 160,00 лв.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271317"/>
                  </a:ext>
                </a:extLst>
              </a:tr>
              <a:tr h="1413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61 530,35 лв.</a:t>
                      </a: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191" marR="37191" marT="18595" marB="185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183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1209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131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2022-06-02T12:39:24Z</dcterms:created>
  <dcterms:modified xsi:type="dcterms:W3CDTF">2022-06-02T12:40:37Z</dcterms:modified>
</cp:coreProperties>
</file>